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5.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6.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7.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15"/>
  </p:notesMasterIdLst>
  <p:handoutMasterIdLst>
    <p:handoutMasterId r:id="rId16"/>
  </p:handoutMasterIdLst>
  <p:sldIdLst>
    <p:sldId id="257" r:id="rId5"/>
    <p:sldId id="258" r:id="rId6"/>
    <p:sldId id="269" r:id="rId7"/>
    <p:sldId id="268" r:id="rId8"/>
    <p:sldId id="281" r:id="rId9"/>
    <p:sldId id="282" r:id="rId10"/>
    <p:sldId id="283" r:id="rId11"/>
    <p:sldId id="272" r:id="rId12"/>
    <p:sldId id="271" r:id="rId13"/>
    <p:sldId id="276"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rakharmaheshwari04@outlook.com" initials="p" lastIdx="1" clrIdx="0">
    <p:extLst>
      <p:ext uri="{19B8F6BF-5375-455C-9EA6-DF929625EA0E}">
        <p15:presenceInfo xmlns:p15="http://schemas.microsoft.com/office/powerpoint/2012/main" userId="fbc67064f1bcd25b"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D1D51"/>
    <a:srgbClr val="2C567A"/>
    <a:srgbClr val="0072C7"/>
    <a:srgbClr val="6666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87949" autoAdjust="0"/>
  </p:normalViewPr>
  <p:slideViewPr>
    <p:cSldViewPr snapToGrid="0" showGuides="1">
      <p:cViewPr varScale="1">
        <p:scale>
          <a:sx n="86" d="100"/>
          <a:sy n="86" d="100"/>
        </p:scale>
        <p:origin x="984" y="67"/>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p:scale>
          <a:sx n="100" d="100"/>
          <a:sy n="100" d="100"/>
        </p:scale>
        <p:origin x="1560" y="-146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handoutMaster" Target="handoutMasters/handoutMaster1.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5635163023847758E-2"/>
          <c:y val="6.3600979058786797E-2"/>
          <c:w val="0.93967733659762986"/>
          <c:h val="0.77193645122900034"/>
        </c:manualLayout>
      </c:layout>
      <c:lineChart>
        <c:grouping val="standard"/>
        <c:varyColors val="0"/>
        <c:ser>
          <c:idx val="0"/>
          <c:order val="0"/>
          <c:tx>
            <c:strRef>
              <c:f>Sheet1!$B$1</c:f>
              <c:strCache>
                <c:ptCount val="1"/>
                <c:pt idx="0">
                  <c:v>Britannia</c:v>
                </c:pt>
              </c:strCache>
            </c:strRef>
          </c:tx>
          <c:spPr>
            <a:ln w="34925" cap="rnd">
              <a:solidFill>
                <a:schemeClr val="accent2"/>
              </a:solidFill>
              <a:round/>
            </a:ln>
            <a:effectLst>
              <a:outerShdw blurRad="57150" dist="19050" dir="5400000" algn="ctr" rotWithShape="0">
                <a:srgbClr val="000000">
                  <a:alpha val="63000"/>
                </a:srgbClr>
              </a:outerShdw>
            </a:effectLst>
          </c:spPr>
          <c:marker>
            <c:symbol val="none"/>
          </c:marker>
          <c:cat>
            <c:numRef>
              <c:f>Sheet1!$A$2:$A$9</c:f>
              <c:numCache>
                <c:formatCode>General</c:formatCode>
                <c:ptCount val="8"/>
                <c:pt idx="0">
                  <c:v>2017</c:v>
                </c:pt>
                <c:pt idx="1">
                  <c:v>2018</c:v>
                </c:pt>
                <c:pt idx="2">
                  <c:v>2019</c:v>
                </c:pt>
                <c:pt idx="3">
                  <c:v>2020</c:v>
                </c:pt>
                <c:pt idx="4">
                  <c:v>2021</c:v>
                </c:pt>
                <c:pt idx="5">
                  <c:v>2022</c:v>
                </c:pt>
                <c:pt idx="6">
                  <c:v>2023</c:v>
                </c:pt>
                <c:pt idx="7">
                  <c:v>2024</c:v>
                </c:pt>
              </c:numCache>
            </c:numRef>
          </c:cat>
          <c:val>
            <c:numRef>
              <c:f>Sheet1!$B$2:$B$9</c:f>
              <c:numCache>
                <c:formatCode>General</c:formatCode>
                <c:ptCount val="8"/>
                <c:pt idx="0">
                  <c:v>13.95</c:v>
                </c:pt>
                <c:pt idx="1">
                  <c:v>15.17</c:v>
                </c:pt>
                <c:pt idx="2">
                  <c:v>14.04</c:v>
                </c:pt>
                <c:pt idx="3">
                  <c:v>11.34</c:v>
                </c:pt>
                <c:pt idx="4">
                  <c:v>11.8</c:v>
                </c:pt>
                <c:pt idx="5">
                  <c:v>12.5</c:v>
                </c:pt>
                <c:pt idx="6">
                  <c:v>14.2</c:v>
                </c:pt>
                <c:pt idx="7">
                  <c:v>13.9</c:v>
                </c:pt>
              </c:numCache>
            </c:numRef>
          </c:val>
          <c:smooth val="0"/>
          <c:extLst>
            <c:ext xmlns:c16="http://schemas.microsoft.com/office/drawing/2014/chart" uri="{C3380CC4-5D6E-409C-BE32-E72D297353CC}">
              <c16:uniqueId val="{00000000-1005-41A0-A019-64BE90D206C3}"/>
            </c:ext>
          </c:extLst>
        </c:ser>
        <c:ser>
          <c:idx val="1"/>
          <c:order val="1"/>
          <c:tx>
            <c:strRef>
              <c:f>Sheet1!$C$1</c:f>
              <c:strCache>
                <c:ptCount val="1"/>
                <c:pt idx="0">
                  <c:v>Nestle</c:v>
                </c:pt>
              </c:strCache>
            </c:strRef>
          </c:tx>
          <c:spPr>
            <a:ln w="34925" cap="rnd">
              <a:solidFill>
                <a:srgbClr val="FF0000"/>
              </a:solidFill>
              <a:round/>
            </a:ln>
            <a:effectLst>
              <a:outerShdw blurRad="57150" dist="19050" dir="5400000" algn="ctr" rotWithShape="0">
                <a:srgbClr val="000000">
                  <a:alpha val="63000"/>
                </a:srgbClr>
              </a:outerShdw>
            </a:effectLst>
          </c:spPr>
          <c:marker>
            <c:symbol val="none"/>
          </c:marker>
          <c:cat>
            <c:numRef>
              <c:f>Sheet1!$A$2:$A$9</c:f>
              <c:numCache>
                <c:formatCode>General</c:formatCode>
                <c:ptCount val="8"/>
                <c:pt idx="0">
                  <c:v>2017</c:v>
                </c:pt>
                <c:pt idx="1">
                  <c:v>2018</c:v>
                </c:pt>
                <c:pt idx="2">
                  <c:v>2019</c:v>
                </c:pt>
                <c:pt idx="3">
                  <c:v>2020</c:v>
                </c:pt>
                <c:pt idx="4">
                  <c:v>2021</c:v>
                </c:pt>
                <c:pt idx="5">
                  <c:v>2022</c:v>
                </c:pt>
                <c:pt idx="6">
                  <c:v>2023</c:v>
                </c:pt>
                <c:pt idx="7">
                  <c:v>2024</c:v>
                </c:pt>
              </c:numCache>
            </c:numRef>
          </c:cat>
          <c:val>
            <c:numRef>
              <c:f>Sheet1!$C$2:$C$9</c:f>
              <c:numCache>
                <c:formatCode>General</c:formatCode>
                <c:ptCount val="8"/>
                <c:pt idx="0">
                  <c:v>11.23</c:v>
                </c:pt>
                <c:pt idx="1">
                  <c:v>11.61</c:v>
                </c:pt>
                <c:pt idx="2">
                  <c:v>9.58</c:v>
                </c:pt>
                <c:pt idx="3">
                  <c:v>9.3800000000000008</c:v>
                </c:pt>
              </c:numCache>
            </c:numRef>
          </c:val>
          <c:smooth val="0"/>
          <c:extLst>
            <c:ext xmlns:c16="http://schemas.microsoft.com/office/drawing/2014/chart" uri="{C3380CC4-5D6E-409C-BE32-E72D297353CC}">
              <c16:uniqueId val="{00000001-1005-41A0-A019-64BE90D206C3}"/>
            </c:ext>
          </c:extLst>
        </c:ser>
        <c:ser>
          <c:idx val="2"/>
          <c:order val="2"/>
          <c:tx>
            <c:strRef>
              <c:f>Sheet1!$D$1</c:f>
              <c:strCache>
                <c:ptCount val="1"/>
                <c:pt idx="0">
                  <c:v>Jubilant Foodworks</c:v>
                </c:pt>
              </c:strCache>
            </c:strRef>
          </c:tx>
          <c:spPr>
            <a:ln w="34925" cap="rnd">
              <a:solidFill>
                <a:srgbClr val="FFFF00"/>
              </a:solidFill>
              <a:round/>
            </a:ln>
            <a:effectLst>
              <a:outerShdw blurRad="57150" dist="19050" dir="5400000" algn="ctr" rotWithShape="0">
                <a:srgbClr val="000000">
                  <a:alpha val="63000"/>
                </a:srgbClr>
              </a:outerShdw>
            </a:effectLst>
          </c:spPr>
          <c:marker>
            <c:symbol val="none"/>
          </c:marker>
          <c:cat>
            <c:numRef>
              <c:f>Sheet1!$A$2:$A$9</c:f>
              <c:numCache>
                <c:formatCode>General</c:formatCode>
                <c:ptCount val="8"/>
                <c:pt idx="0">
                  <c:v>2017</c:v>
                </c:pt>
                <c:pt idx="1">
                  <c:v>2018</c:v>
                </c:pt>
                <c:pt idx="2">
                  <c:v>2019</c:v>
                </c:pt>
                <c:pt idx="3">
                  <c:v>2020</c:v>
                </c:pt>
                <c:pt idx="4">
                  <c:v>2021</c:v>
                </c:pt>
                <c:pt idx="5">
                  <c:v>2022</c:v>
                </c:pt>
                <c:pt idx="6">
                  <c:v>2023</c:v>
                </c:pt>
                <c:pt idx="7">
                  <c:v>2024</c:v>
                </c:pt>
              </c:numCache>
            </c:numRef>
          </c:cat>
          <c:val>
            <c:numRef>
              <c:f>Sheet1!$D$2:$D$9</c:f>
              <c:numCache>
                <c:formatCode>General</c:formatCode>
                <c:ptCount val="8"/>
                <c:pt idx="0">
                  <c:v>43.03</c:v>
                </c:pt>
                <c:pt idx="1">
                  <c:v>47.14</c:v>
                </c:pt>
                <c:pt idx="2">
                  <c:v>46.19</c:v>
                </c:pt>
                <c:pt idx="3">
                  <c:v>41.3</c:v>
                </c:pt>
                <c:pt idx="4">
                  <c:v>24.87</c:v>
                </c:pt>
              </c:numCache>
            </c:numRef>
          </c:val>
          <c:smooth val="0"/>
          <c:extLst>
            <c:ext xmlns:c16="http://schemas.microsoft.com/office/drawing/2014/chart" uri="{C3380CC4-5D6E-409C-BE32-E72D297353CC}">
              <c16:uniqueId val="{00000002-1005-41A0-A019-64BE90D206C3}"/>
            </c:ext>
          </c:extLst>
        </c:ser>
        <c:dLbls>
          <c:showLegendKey val="0"/>
          <c:showVal val="0"/>
          <c:showCatName val="0"/>
          <c:showSerName val="0"/>
          <c:showPercent val="0"/>
          <c:showBubbleSize val="0"/>
        </c:dLbls>
        <c:smooth val="0"/>
        <c:axId val="2126911296"/>
        <c:axId val="2126913376"/>
      </c:lineChart>
      <c:catAx>
        <c:axId val="2126911296"/>
        <c:scaling>
          <c:orientation val="minMax"/>
        </c:scaling>
        <c:delete val="0"/>
        <c:axPos val="b"/>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2126913376"/>
        <c:crosses val="autoZero"/>
        <c:auto val="1"/>
        <c:lblAlgn val="ctr"/>
        <c:lblOffset val="100"/>
        <c:noMultiLvlLbl val="0"/>
      </c:catAx>
      <c:valAx>
        <c:axId val="2126913376"/>
        <c:scaling>
          <c:orientation val="minMax"/>
        </c:scaling>
        <c:delete val="0"/>
        <c:axPos val="l"/>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2126911296"/>
        <c:crosses val="autoZero"/>
        <c:crossBetween val="between"/>
      </c:valAx>
      <c:spPr>
        <a:solidFill>
          <a:srgbClr val="002060"/>
        </a:solidFill>
        <a:ln>
          <a:noFill/>
        </a:ln>
        <a:effectLst/>
      </c:spPr>
    </c:plotArea>
    <c:legend>
      <c:legendPos val="b"/>
      <c:layout>
        <c:manualLayout>
          <c:xMode val="edge"/>
          <c:yMode val="edge"/>
          <c:x val="8.9804411112400437E-2"/>
          <c:y val="0.9411184192661054"/>
          <c:w val="0.5973354929500353"/>
          <c:h val="4.5531734703870806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4169403131331166E-2"/>
          <c:y val="1.6253525138968918E-2"/>
          <c:w val="0.94583058562992128"/>
          <c:h val="0.8142109636574093"/>
        </c:manualLayout>
      </c:layout>
      <c:lineChart>
        <c:grouping val="standard"/>
        <c:varyColors val="0"/>
        <c:ser>
          <c:idx val="0"/>
          <c:order val="0"/>
          <c:tx>
            <c:strRef>
              <c:f>Sheet1!$B$1</c:f>
              <c:strCache>
                <c:ptCount val="1"/>
                <c:pt idx="0">
                  <c:v>Britannia</c:v>
                </c:pt>
              </c:strCache>
            </c:strRef>
          </c:tx>
          <c:spPr>
            <a:ln w="34925" cap="rnd">
              <a:solidFill>
                <a:schemeClr val="accent2"/>
              </a:solidFill>
              <a:round/>
            </a:ln>
            <a:effectLst>
              <a:outerShdw blurRad="57150" dist="19050" dir="5400000" algn="ctr" rotWithShape="0">
                <a:srgbClr val="000000">
                  <a:alpha val="63000"/>
                </a:srgbClr>
              </a:outerShdw>
            </a:effectLst>
          </c:spPr>
          <c:marker>
            <c:symbol val="none"/>
          </c:marker>
          <c:cat>
            <c:numRef>
              <c:f>Sheet1!$A$2:$A$9</c:f>
              <c:numCache>
                <c:formatCode>General</c:formatCode>
                <c:ptCount val="8"/>
                <c:pt idx="0">
                  <c:v>2017</c:v>
                </c:pt>
                <c:pt idx="1">
                  <c:v>2018</c:v>
                </c:pt>
                <c:pt idx="2">
                  <c:v>2019</c:v>
                </c:pt>
                <c:pt idx="3">
                  <c:v>2020</c:v>
                </c:pt>
                <c:pt idx="4">
                  <c:v>2021</c:v>
                </c:pt>
                <c:pt idx="5">
                  <c:v>2022</c:v>
                </c:pt>
                <c:pt idx="6">
                  <c:v>2023</c:v>
                </c:pt>
                <c:pt idx="7">
                  <c:v>2024</c:v>
                </c:pt>
              </c:numCache>
            </c:numRef>
          </c:cat>
          <c:val>
            <c:numRef>
              <c:f>Sheet1!$B$2:$B$9</c:f>
              <c:numCache>
                <c:formatCode>General</c:formatCode>
                <c:ptCount val="8"/>
                <c:pt idx="0">
                  <c:v>9.26</c:v>
                </c:pt>
                <c:pt idx="1">
                  <c:v>6.7</c:v>
                </c:pt>
                <c:pt idx="2">
                  <c:v>6.72</c:v>
                </c:pt>
                <c:pt idx="3">
                  <c:v>10.7</c:v>
                </c:pt>
                <c:pt idx="4">
                  <c:v>16.690000000000001</c:v>
                </c:pt>
                <c:pt idx="5">
                  <c:v>14.2</c:v>
                </c:pt>
                <c:pt idx="6">
                  <c:v>12.6</c:v>
                </c:pt>
                <c:pt idx="7">
                  <c:v>11.3</c:v>
                </c:pt>
              </c:numCache>
            </c:numRef>
          </c:val>
          <c:smooth val="0"/>
          <c:extLst>
            <c:ext xmlns:c16="http://schemas.microsoft.com/office/drawing/2014/chart" uri="{C3380CC4-5D6E-409C-BE32-E72D297353CC}">
              <c16:uniqueId val="{00000000-1005-41A0-A019-64BE90D206C3}"/>
            </c:ext>
          </c:extLst>
        </c:ser>
        <c:ser>
          <c:idx val="1"/>
          <c:order val="1"/>
          <c:tx>
            <c:strRef>
              <c:f>Sheet1!$C$1</c:f>
              <c:strCache>
                <c:ptCount val="1"/>
                <c:pt idx="0">
                  <c:v>Nestle</c:v>
                </c:pt>
              </c:strCache>
            </c:strRef>
          </c:tx>
          <c:spPr>
            <a:ln w="34925" cap="rnd">
              <a:solidFill>
                <a:srgbClr val="FF0000"/>
              </a:solidFill>
              <a:round/>
            </a:ln>
            <a:effectLst>
              <a:outerShdw blurRad="57150" dist="19050" dir="5400000" algn="ctr" rotWithShape="0">
                <a:srgbClr val="000000">
                  <a:alpha val="63000"/>
                </a:srgbClr>
              </a:outerShdw>
            </a:effectLst>
          </c:spPr>
          <c:marker>
            <c:symbol val="none"/>
          </c:marker>
          <c:cat>
            <c:numRef>
              <c:f>Sheet1!$A$2:$A$9</c:f>
              <c:numCache>
                <c:formatCode>General</c:formatCode>
                <c:ptCount val="8"/>
                <c:pt idx="0">
                  <c:v>2017</c:v>
                </c:pt>
                <c:pt idx="1">
                  <c:v>2018</c:v>
                </c:pt>
                <c:pt idx="2">
                  <c:v>2019</c:v>
                </c:pt>
                <c:pt idx="3">
                  <c:v>2020</c:v>
                </c:pt>
                <c:pt idx="4">
                  <c:v>2021</c:v>
                </c:pt>
                <c:pt idx="5">
                  <c:v>2022</c:v>
                </c:pt>
                <c:pt idx="6">
                  <c:v>2023</c:v>
                </c:pt>
                <c:pt idx="7">
                  <c:v>2024</c:v>
                </c:pt>
              </c:numCache>
            </c:numRef>
          </c:cat>
          <c:val>
            <c:numRef>
              <c:f>Sheet1!$C$2:$C$9</c:f>
              <c:numCache>
                <c:formatCode>General</c:formatCode>
                <c:ptCount val="8"/>
                <c:pt idx="0">
                  <c:v>4.16</c:v>
                </c:pt>
                <c:pt idx="1">
                  <c:v>7.71</c:v>
                </c:pt>
                <c:pt idx="2">
                  <c:v>7.75</c:v>
                </c:pt>
                <c:pt idx="3">
                  <c:v>7.97</c:v>
                </c:pt>
              </c:numCache>
            </c:numRef>
          </c:val>
          <c:smooth val="0"/>
          <c:extLst>
            <c:ext xmlns:c16="http://schemas.microsoft.com/office/drawing/2014/chart" uri="{C3380CC4-5D6E-409C-BE32-E72D297353CC}">
              <c16:uniqueId val="{00000001-1005-41A0-A019-64BE90D206C3}"/>
            </c:ext>
          </c:extLst>
        </c:ser>
        <c:ser>
          <c:idx val="2"/>
          <c:order val="2"/>
          <c:tx>
            <c:strRef>
              <c:f>Sheet1!$D$1</c:f>
              <c:strCache>
                <c:ptCount val="1"/>
                <c:pt idx="0">
                  <c:v>Jubilant Foodworks</c:v>
                </c:pt>
              </c:strCache>
            </c:strRef>
          </c:tx>
          <c:spPr>
            <a:ln w="34925" cap="rnd">
              <a:solidFill>
                <a:srgbClr val="FFFF00"/>
              </a:solidFill>
              <a:round/>
            </a:ln>
            <a:effectLst>
              <a:outerShdw blurRad="57150" dist="19050" dir="5400000" algn="ctr" rotWithShape="0">
                <a:srgbClr val="000000">
                  <a:alpha val="63000"/>
                </a:srgbClr>
              </a:outerShdw>
            </a:effectLst>
          </c:spPr>
          <c:marker>
            <c:symbol val="none"/>
          </c:marker>
          <c:cat>
            <c:numRef>
              <c:f>Sheet1!$A$2:$A$9</c:f>
              <c:numCache>
                <c:formatCode>General</c:formatCode>
                <c:ptCount val="8"/>
                <c:pt idx="0">
                  <c:v>2017</c:v>
                </c:pt>
                <c:pt idx="1">
                  <c:v>2018</c:v>
                </c:pt>
                <c:pt idx="2">
                  <c:v>2019</c:v>
                </c:pt>
                <c:pt idx="3">
                  <c:v>2020</c:v>
                </c:pt>
                <c:pt idx="4">
                  <c:v>2021</c:v>
                </c:pt>
                <c:pt idx="5">
                  <c:v>2022</c:v>
                </c:pt>
                <c:pt idx="6">
                  <c:v>2023</c:v>
                </c:pt>
                <c:pt idx="7">
                  <c:v>2024</c:v>
                </c:pt>
              </c:numCache>
            </c:numRef>
          </c:cat>
          <c:val>
            <c:numRef>
              <c:f>Sheet1!$D$2:$D$9</c:f>
              <c:numCache>
                <c:formatCode>General</c:formatCode>
                <c:ptCount val="8"/>
                <c:pt idx="0">
                  <c:v>-14.76</c:v>
                </c:pt>
                <c:pt idx="1">
                  <c:v>95.03</c:v>
                </c:pt>
                <c:pt idx="2">
                  <c:v>13.47</c:v>
                </c:pt>
                <c:pt idx="3">
                  <c:v>27.18</c:v>
                </c:pt>
                <c:pt idx="4">
                  <c:v>-147.13</c:v>
                </c:pt>
              </c:numCache>
            </c:numRef>
          </c:val>
          <c:smooth val="0"/>
          <c:extLst>
            <c:ext xmlns:c16="http://schemas.microsoft.com/office/drawing/2014/chart" uri="{C3380CC4-5D6E-409C-BE32-E72D297353CC}">
              <c16:uniqueId val="{00000002-1005-41A0-A019-64BE90D206C3}"/>
            </c:ext>
          </c:extLst>
        </c:ser>
        <c:ser>
          <c:idx val="3"/>
          <c:order val="3"/>
          <c:tx>
            <c:strRef>
              <c:f>Sheet1!#REF!</c:f>
              <c:strCache>
                <c:ptCount val="1"/>
                <c:pt idx="0">
                  <c:v>#REF!</c:v>
                </c:pt>
              </c:strCache>
            </c:strRef>
          </c:tx>
          <c:spPr>
            <a:ln w="34925" cap="rnd">
              <a:solidFill>
                <a:schemeClr val="accent2">
                  <a:lumMod val="60000"/>
                </a:schemeClr>
              </a:solidFill>
              <a:round/>
            </a:ln>
            <a:effectLst>
              <a:outerShdw blurRad="57150" dist="19050" dir="5400000" algn="ctr" rotWithShape="0">
                <a:srgbClr val="000000">
                  <a:alpha val="63000"/>
                </a:srgbClr>
              </a:outerShdw>
            </a:effectLst>
          </c:spPr>
          <c:marker>
            <c:symbol val="none"/>
          </c:marker>
          <c:cat>
            <c:numRef>
              <c:f>Sheet1!$A$2:$A$9</c:f>
              <c:numCache>
                <c:formatCode>General</c:formatCode>
                <c:ptCount val="8"/>
                <c:pt idx="0">
                  <c:v>2017</c:v>
                </c:pt>
                <c:pt idx="1">
                  <c:v>2018</c:v>
                </c:pt>
                <c:pt idx="2">
                  <c:v>2019</c:v>
                </c:pt>
                <c:pt idx="3">
                  <c:v>2020</c:v>
                </c:pt>
                <c:pt idx="4">
                  <c:v>2021</c:v>
                </c:pt>
                <c:pt idx="5">
                  <c:v>2022</c:v>
                </c:pt>
                <c:pt idx="6">
                  <c:v>2023</c:v>
                </c:pt>
                <c:pt idx="7">
                  <c:v>2024</c:v>
                </c:pt>
              </c:numCache>
            </c:numRef>
          </c:cat>
          <c:val>
            <c:numRef>
              <c:f>Sheet1!#REF!</c:f>
              <c:numCache>
                <c:formatCode>General</c:formatCode>
                <c:ptCount val="1"/>
                <c:pt idx="0">
                  <c:v>1</c:v>
                </c:pt>
              </c:numCache>
            </c:numRef>
          </c:val>
          <c:smooth val="0"/>
          <c:extLst>
            <c:ext xmlns:c16="http://schemas.microsoft.com/office/drawing/2014/chart" uri="{C3380CC4-5D6E-409C-BE32-E72D297353CC}">
              <c16:uniqueId val="{00000004-1005-41A0-A019-64BE90D206C3}"/>
            </c:ext>
          </c:extLst>
        </c:ser>
        <c:dLbls>
          <c:showLegendKey val="0"/>
          <c:showVal val="0"/>
          <c:showCatName val="0"/>
          <c:showSerName val="0"/>
          <c:showPercent val="0"/>
          <c:showBubbleSize val="0"/>
        </c:dLbls>
        <c:smooth val="0"/>
        <c:axId val="2126911296"/>
        <c:axId val="2126913376"/>
      </c:lineChart>
      <c:catAx>
        <c:axId val="2126911296"/>
        <c:scaling>
          <c:orientation val="minMax"/>
        </c:scaling>
        <c:delete val="0"/>
        <c:axPos val="b"/>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2126913376"/>
        <c:crosses val="autoZero"/>
        <c:auto val="1"/>
        <c:lblAlgn val="ctr"/>
        <c:lblOffset val="100"/>
        <c:noMultiLvlLbl val="0"/>
      </c:catAx>
      <c:valAx>
        <c:axId val="2126913376"/>
        <c:scaling>
          <c:orientation val="minMax"/>
        </c:scaling>
        <c:delete val="0"/>
        <c:axPos val="l"/>
        <c:majorGridlines>
          <c:spPr>
            <a:ln w="9525" cap="flat" cmpd="sng" algn="ctr">
              <a:solidFill>
                <a:schemeClr val="lt1">
                  <a:lumMod val="95000"/>
                  <a:alpha val="10000"/>
                </a:schemeClr>
              </a:solidFill>
              <a:round/>
            </a:ln>
            <a:effectLst/>
          </c:spPr>
        </c:majorGridlines>
        <c:minorGridlines>
          <c:spPr>
            <a:ln>
              <a:noFill/>
            </a:ln>
            <a:effectLst/>
          </c:spPr>
        </c:min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2126911296"/>
        <c:crossesAt val="1"/>
        <c:crossBetween val="between"/>
      </c:valAx>
      <c:spPr>
        <a:solidFill>
          <a:srgbClr val="00B050"/>
        </a:solidFill>
        <a:ln>
          <a:noFill/>
        </a:ln>
        <a:effectLst/>
      </c:spPr>
    </c:plotArea>
    <c:legend>
      <c:legendPos val="b"/>
      <c:legendEntry>
        <c:idx val="3"/>
        <c:delete val="1"/>
      </c:legendEntry>
      <c:layout>
        <c:manualLayout>
          <c:xMode val="edge"/>
          <c:yMode val="edge"/>
          <c:x val="6.3911661469907274E-2"/>
          <c:y val="0.9411184192661054"/>
          <c:w val="0.9029429784153804"/>
          <c:h val="4.5531734703870806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4169403131331166E-2"/>
          <c:y val="1.6253525138968918E-2"/>
          <c:w val="0.94583058562992128"/>
          <c:h val="0.78973624593569891"/>
        </c:manualLayout>
      </c:layout>
      <c:lineChart>
        <c:grouping val="standard"/>
        <c:varyColors val="0"/>
        <c:ser>
          <c:idx val="0"/>
          <c:order val="0"/>
          <c:tx>
            <c:strRef>
              <c:f>Sheet1!$B$1</c:f>
              <c:strCache>
                <c:ptCount val="1"/>
                <c:pt idx="0">
                  <c:v>Britannia</c:v>
                </c:pt>
              </c:strCache>
            </c:strRef>
          </c:tx>
          <c:spPr>
            <a:ln w="34925" cap="rnd">
              <a:solidFill>
                <a:schemeClr val="accent2"/>
              </a:solidFill>
              <a:round/>
            </a:ln>
            <a:effectLst>
              <a:outerShdw blurRad="57150" dist="19050" dir="5400000" algn="ctr" rotWithShape="0">
                <a:srgbClr val="000000">
                  <a:alpha val="63000"/>
                </a:srgbClr>
              </a:outerShdw>
            </a:effectLst>
          </c:spPr>
          <c:marker>
            <c:symbol val="none"/>
          </c:marker>
          <c:cat>
            <c:numRef>
              <c:f>Sheet1!$A$2:$A$9</c:f>
              <c:numCache>
                <c:formatCode>General</c:formatCode>
                <c:ptCount val="8"/>
                <c:pt idx="0">
                  <c:v>2017</c:v>
                </c:pt>
                <c:pt idx="1">
                  <c:v>2018</c:v>
                </c:pt>
                <c:pt idx="2">
                  <c:v>2019</c:v>
                </c:pt>
                <c:pt idx="3">
                  <c:v>2020</c:v>
                </c:pt>
                <c:pt idx="4">
                  <c:v>2021</c:v>
                </c:pt>
                <c:pt idx="5">
                  <c:v>2022</c:v>
                </c:pt>
                <c:pt idx="6">
                  <c:v>2023</c:v>
                </c:pt>
                <c:pt idx="7">
                  <c:v>2024</c:v>
                </c:pt>
              </c:numCache>
            </c:numRef>
          </c:cat>
          <c:val>
            <c:numRef>
              <c:f>Sheet1!$B$2:$B$9</c:f>
              <c:numCache>
                <c:formatCode>General</c:formatCode>
                <c:ptCount val="8"/>
                <c:pt idx="0">
                  <c:v>2.2400000000000002</c:v>
                </c:pt>
                <c:pt idx="1">
                  <c:v>1.94</c:v>
                </c:pt>
                <c:pt idx="2">
                  <c:v>1.8</c:v>
                </c:pt>
                <c:pt idx="3">
                  <c:v>1.51</c:v>
                </c:pt>
                <c:pt idx="4">
                  <c:v>1.67</c:v>
                </c:pt>
                <c:pt idx="5">
                  <c:v>1.76</c:v>
                </c:pt>
                <c:pt idx="6">
                  <c:v>1.93</c:v>
                </c:pt>
                <c:pt idx="7">
                  <c:v>1.89</c:v>
                </c:pt>
              </c:numCache>
            </c:numRef>
          </c:val>
          <c:smooth val="0"/>
          <c:extLst>
            <c:ext xmlns:c16="http://schemas.microsoft.com/office/drawing/2014/chart" uri="{C3380CC4-5D6E-409C-BE32-E72D297353CC}">
              <c16:uniqueId val="{00000000-1005-41A0-A019-64BE90D206C3}"/>
            </c:ext>
          </c:extLst>
        </c:ser>
        <c:ser>
          <c:idx val="1"/>
          <c:order val="1"/>
          <c:tx>
            <c:strRef>
              <c:f>Sheet1!$C$1</c:f>
              <c:strCache>
                <c:ptCount val="1"/>
                <c:pt idx="0">
                  <c:v>Nestle</c:v>
                </c:pt>
              </c:strCache>
            </c:strRef>
          </c:tx>
          <c:spPr>
            <a:ln w="34925" cap="rnd">
              <a:solidFill>
                <a:srgbClr val="FF0000"/>
              </a:solidFill>
              <a:round/>
            </a:ln>
            <a:effectLst>
              <a:outerShdw blurRad="57150" dist="19050" dir="5400000" algn="ctr" rotWithShape="0">
                <a:srgbClr val="000000">
                  <a:alpha val="63000"/>
                </a:srgbClr>
              </a:outerShdw>
            </a:effectLst>
          </c:spPr>
          <c:marker>
            <c:symbol val="none"/>
          </c:marker>
          <c:cat>
            <c:numRef>
              <c:f>Sheet1!$A$2:$A$9</c:f>
              <c:numCache>
                <c:formatCode>General</c:formatCode>
                <c:ptCount val="8"/>
                <c:pt idx="0">
                  <c:v>2017</c:v>
                </c:pt>
                <c:pt idx="1">
                  <c:v>2018</c:v>
                </c:pt>
                <c:pt idx="2">
                  <c:v>2019</c:v>
                </c:pt>
                <c:pt idx="3">
                  <c:v>2020</c:v>
                </c:pt>
                <c:pt idx="4">
                  <c:v>2021</c:v>
                </c:pt>
                <c:pt idx="5">
                  <c:v>2022</c:v>
                </c:pt>
                <c:pt idx="6">
                  <c:v>2023</c:v>
                </c:pt>
                <c:pt idx="7">
                  <c:v>2024</c:v>
                </c:pt>
              </c:numCache>
            </c:numRef>
          </c:cat>
          <c:val>
            <c:numRef>
              <c:f>Sheet1!$C$2:$C$9</c:f>
              <c:numCache>
                <c:formatCode>General</c:formatCode>
                <c:ptCount val="8"/>
                <c:pt idx="0">
                  <c:v>1.38</c:v>
                </c:pt>
                <c:pt idx="1">
                  <c:v>1.42</c:v>
                </c:pt>
                <c:pt idx="2">
                  <c:v>1.75</c:v>
                </c:pt>
                <c:pt idx="3">
                  <c:v>1.7</c:v>
                </c:pt>
              </c:numCache>
            </c:numRef>
          </c:val>
          <c:smooth val="0"/>
          <c:extLst>
            <c:ext xmlns:c16="http://schemas.microsoft.com/office/drawing/2014/chart" uri="{C3380CC4-5D6E-409C-BE32-E72D297353CC}">
              <c16:uniqueId val="{00000001-1005-41A0-A019-64BE90D206C3}"/>
            </c:ext>
          </c:extLst>
        </c:ser>
        <c:ser>
          <c:idx val="2"/>
          <c:order val="2"/>
          <c:tx>
            <c:strRef>
              <c:f>Sheet1!$D$1</c:f>
              <c:strCache>
                <c:ptCount val="1"/>
                <c:pt idx="0">
                  <c:v>Jubilant Foodworks</c:v>
                </c:pt>
              </c:strCache>
            </c:strRef>
          </c:tx>
          <c:spPr>
            <a:ln w="34925" cap="rnd">
              <a:solidFill>
                <a:srgbClr val="FFFF00"/>
              </a:solidFill>
              <a:round/>
            </a:ln>
            <a:effectLst>
              <a:outerShdw blurRad="57150" dist="19050" dir="5400000" algn="ctr" rotWithShape="0">
                <a:srgbClr val="000000">
                  <a:alpha val="63000"/>
                </a:srgbClr>
              </a:outerShdw>
            </a:effectLst>
          </c:spPr>
          <c:marker>
            <c:symbol val="none"/>
          </c:marker>
          <c:cat>
            <c:numRef>
              <c:f>Sheet1!$A$2:$A$9</c:f>
              <c:numCache>
                <c:formatCode>General</c:formatCode>
                <c:ptCount val="8"/>
                <c:pt idx="0">
                  <c:v>2017</c:v>
                </c:pt>
                <c:pt idx="1">
                  <c:v>2018</c:v>
                </c:pt>
                <c:pt idx="2">
                  <c:v>2019</c:v>
                </c:pt>
                <c:pt idx="3">
                  <c:v>2020</c:v>
                </c:pt>
                <c:pt idx="4">
                  <c:v>2021</c:v>
                </c:pt>
                <c:pt idx="5">
                  <c:v>2022</c:v>
                </c:pt>
                <c:pt idx="6">
                  <c:v>2023</c:v>
                </c:pt>
                <c:pt idx="7">
                  <c:v>2024</c:v>
                </c:pt>
              </c:numCache>
            </c:numRef>
          </c:cat>
          <c:val>
            <c:numRef>
              <c:f>Sheet1!$D$2:$D$9</c:f>
              <c:numCache>
                <c:formatCode>General</c:formatCode>
                <c:ptCount val="8"/>
                <c:pt idx="0">
                  <c:v>2.0099999999999998</c:v>
                </c:pt>
                <c:pt idx="1">
                  <c:v>2.0299999999999998</c:v>
                </c:pt>
                <c:pt idx="2">
                  <c:v>1.94</c:v>
                </c:pt>
                <c:pt idx="3">
                  <c:v>1.18</c:v>
                </c:pt>
                <c:pt idx="4">
                  <c:v>0.89</c:v>
                </c:pt>
              </c:numCache>
            </c:numRef>
          </c:val>
          <c:smooth val="0"/>
          <c:extLst>
            <c:ext xmlns:c16="http://schemas.microsoft.com/office/drawing/2014/chart" uri="{C3380CC4-5D6E-409C-BE32-E72D297353CC}">
              <c16:uniqueId val="{00000002-1005-41A0-A019-64BE90D206C3}"/>
            </c:ext>
          </c:extLst>
        </c:ser>
        <c:ser>
          <c:idx val="3"/>
          <c:order val="3"/>
          <c:tx>
            <c:strRef>
              <c:f>Sheet1!#REF!</c:f>
              <c:strCache>
                <c:ptCount val="1"/>
                <c:pt idx="0">
                  <c:v>#REF!</c:v>
                </c:pt>
              </c:strCache>
            </c:strRef>
          </c:tx>
          <c:spPr>
            <a:ln w="34925" cap="rnd">
              <a:solidFill>
                <a:schemeClr val="accent2">
                  <a:lumMod val="60000"/>
                </a:schemeClr>
              </a:solidFill>
              <a:round/>
            </a:ln>
            <a:effectLst>
              <a:outerShdw blurRad="57150" dist="19050" dir="5400000" algn="ctr" rotWithShape="0">
                <a:srgbClr val="000000">
                  <a:alpha val="63000"/>
                </a:srgbClr>
              </a:outerShdw>
            </a:effectLst>
          </c:spPr>
          <c:marker>
            <c:symbol val="none"/>
          </c:marker>
          <c:cat>
            <c:numRef>
              <c:f>Sheet1!$A$2:$A$9</c:f>
              <c:numCache>
                <c:formatCode>General</c:formatCode>
                <c:ptCount val="8"/>
                <c:pt idx="0">
                  <c:v>2017</c:v>
                </c:pt>
                <c:pt idx="1">
                  <c:v>2018</c:v>
                </c:pt>
                <c:pt idx="2">
                  <c:v>2019</c:v>
                </c:pt>
                <c:pt idx="3">
                  <c:v>2020</c:v>
                </c:pt>
                <c:pt idx="4">
                  <c:v>2021</c:v>
                </c:pt>
                <c:pt idx="5">
                  <c:v>2022</c:v>
                </c:pt>
                <c:pt idx="6">
                  <c:v>2023</c:v>
                </c:pt>
                <c:pt idx="7">
                  <c:v>2024</c:v>
                </c:pt>
              </c:numCache>
            </c:numRef>
          </c:cat>
          <c:val>
            <c:numRef>
              <c:f>Sheet1!#REF!</c:f>
              <c:numCache>
                <c:formatCode>General</c:formatCode>
                <c:ptCount val="1"/>
                <c:pt idx="0">
                  <c:v>1</c:v>
                </c:pt>
              </c:numCache>
            </c:numRef>
          </c:val>
          <c:smooth val="0"/>
          <c:extLst>
            <c:ext xmlns:c16="http://schemas.microsoft.com/office/drawing/2014/chart" uri="{C3380CC4-5D6E-409C-BE32-E72D297353CC}">
              <c16:uniqueId val="{00000004-1005-41A0-A019-64BE90D206C3}"/>
            </c:ext>
          </c:extLst>
        </c:ser>
        <c:dLbls>
          <c:showLegendKey val="0"/>
          <c:showVal val="0"/>
          <c:showCatName val="0"/>
          <c:showSerName val="0"/>
          <c:showPercent val="0"/>
          <c:showBubbleSize val="0"/>
        </c:dLbls>
        <c:smooth val="0"/>
        <c:axId val="2126911296"/>
        <c:axId val="2126913376"/>
      </c:lineChart>
      <c:catAx>
        <c:axId val="2126911296"/>
        <c:scaling>
          <c:orientation val="minMax"/>
        </c:scaling>
        <c:delete val="0"/>
        <c:axPos val="b"/>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2126913376"/>
        <c:crosses val="autoZero"/>
        <c:auto val="1"/>
        <c:lblAlgn val="ctr"/>
        <c:lblOffset val="100"/>
        <c:noMultiLvlLbl val="0"/>
      </c:catAx>
      <c:valAx>
        <c:axId val="2126913376"/>
        <c:scaling>
          <c:orientation val="minMax"/>
        </c:scaling>
        <c:delete val="0"/>
        <c:axPos val="l"/>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2126911296"/>
        <c:crosses val="autoZero"/>
        <c:crossBetween val="between"/>
      </c:valAx>
      <c:spPr>
        <a:solidFill>
          <a:schemeClr val="accent2">
            <a:lumMod val="60000"/>
            <a:lumOff val="40000"/>
          </a:schemeClr>
        </a:solidFill>
        <a:ln>
          <a:noFill/>
        </a:ln>
        <a:effectLst/>
      </c:spPr>
    </c:plotArea>
    <c:legend>
      <c:legendPos val="b"/>
      <c:legendEntry>
        <c:idx val="3"/>
        <c:delete val="1"/>
      </c:legendEntry>
      <c:layout>
        <c:manualLayout>
          <c:xMode val="edge"/>
          <c:yMode val="edge"/>
          <c:x val="0.16018559589601766"/>
          <c:y val="0.9411184192661054"/>
          <c:w val="0.66116890626767699"/>
          <c:h val="4.5531734703870806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4169403131331166E-2"/>
          <c:y val="1.6876517953703363E-2"/>
          <c:w val="0.94583058562992128"/>
          <c:h val="0.76748654235442038"/>
        </c:manualLayout>
      </c:layout>
      <c:lineChart>
        <c:grouping val="standard"/>
        <c:varyColors val="0"/>
        <c:ser>
          <c:idx val="0"/>
          <c:order val="0"/>
          <c:tx>
            <c:strRef>
              <c:f>Sheet1!$B$1</c:f>
              <c:strCache>
                <c:ptCount val="1"/>
                <c:pt idx="0">
                  <c:v>Britannia</c:v>
                </c:pt>
              </c:strCache>
            </c:strRef>
          </c:tx>
          <c:spPr>
            <a:ln w="34925" cap="rnd">
              <a:solidFill>
                <a:schemeClr val="accent2"/>
              </a:solidFill>
              <a:round/>
            </a:ln>
            <a:effectLst>
              <a:outerShdw blurRad="57150" dist="19050" dir="5400000" algn="ctr" rotWithShape="0">
                <a:srgbClr val="000000">
                  <a:alpha val="63000"/>
                </a:srgbClr>
              </a:outerShdw>
            </a:effectLst>
          </c:spPr>
          <c:marker>
            <c:symbol val="none"/>
          </c:marker>
          <c:cat>
            <c:numRef>
              <c:f>Sheet1!$A$2:$A$9</c:f>
              <c:numCache>
                <c:formatCode>General</c:formatCode>
                <c:ptCount val="8"/>
                <c:pt idx="0">
                  <c:v>2017</c:v>
                </c:pt>
                <c:pt idx="1">
                  <c:v>2018</c:v>
                </c:pt>
                <c:pt idx="2">
                  <c:v>2019</c:v>
                </c:pt>
                <c:pt idx="3">
                  <c:v>2020</c:v>
                </c:pt>
                <c:pt idx="4">
                  <c:v>2021</c:v>
                </c:pt>
                <c:pt idx="5">
                  <c:v>2022</c:v>
                </c:pt>
                <c:pt idx="6">
                  <c:v>2023</c:v>
                </c:pt>
                <c:pt idx="7">
                  <c:v>2024</c:v>
                </c:pt>
              </c:numCache>
            </c:numRef>
          </c:cat>
          <c:val>
            <c:numRef>
              <c:f>Sheet1!$B$2:$B$9</c:f>
              <c:numCache>
                <c:formatCode>General</c:formatCode>
                <c:ptCount val="8"/>
                <c:pt idx="0">
                  <c:v>0.52</c:v>
                </c:pt>
                <c:pt idx="1">
                  <c:v>0.51</c:v>
                </c:pt>
                <c:pt idx="2">
                  <c:v>0.46</c:v>
                </c:pt>
                <c:pt idx="3">
                  <c:v>0.77</c:v>
                </c:pt>
                <c:pt idx="4">
                  <c:v>1.24</c:v>
                </c:pt>
                <c:pt idx="5">
                  <c:v>1.32</c:v>
                </c:pt>
                <c:pt idx="6">
                  <c:v>1.1499999999999999</c:v>
                </c:pt>
                <c:pt idx="7">
                  <c:v>0.89</c:v>
                </c:pt>
              </c:numCache>
            </c:numRef>
          </c:val>
          <c:smooth val="0"/>
          <c:extLst>
            <c:ext xmlns:c16="http://schemas.microsoft.com/office/drawing/2014/chart" uri="{C3380CC4-5D6E-409C-BE32-E72D297353CC}">
              <c16:uniqueId val="{00000000-1005-41A0-A019-64BE90D206C3}"/>
            </c:ext>
          </c:extLst>
        </c:ser>
        <c:ser>
          <c:idx val="1"/>
          <c:order val="1"/>
          <c:tx>
            <c:strRef>
              <c:f>Sheet1!$C$1</c:f>
              <c:strCache>
                <c:ptCount val="1"/>
                <c:pt idx="0">
                  <c:v>Nestle</c:v>
                </c:pt>
              </c:strCache>
            </c:strRef>
          </c:tx>
          <c:spPr>
            <a:ln w="34925" cap="rnd">
              <a:solidFill>
                <a:srgbClr val="FF0000"/>
              </a:solidFill>
              <a:round/>
            </a:ln>
            <a:effectLst>
              <a:outerShdw blurRad="57150" dist="19050" dir="5400000" algn="ctr" rotWithShape="0">
                <a:srgbClr val="000000">
                  <a:alpha val="63000"/>
                </a:srgbClr>
              </a:outerShdw>
            </a:effectLst>
          </c:spPr>
          <c:marker>
            <c:symbol val="none"/>
          </c:marker>
          <c:cat>
            <c:numRef>
              <c:f>Sheet1!$A$2:$A$9</c:f>
              <c:numCache>
                <c:formatCode>General</c:formatCode>
                <c:ptCount val="8"/>
                <c:pt idx="0">
                  <c:v>2017</c:v>
                </c:pt>
                <c:pt idx="1">
                  <c:v>2018</c:v>
                </c:pt>
                <c:pt idx="2">
                  <c:v>2019</c:v>
                </c:pt>
                <c:pt idx="3">
                  <c:v>2020</c:v>
                </c:pt>
                <c:pt idx="4">
                  <c:v>2021</c:v>
                </c:pt>
                <c:pt idx="5">
                  <c:v>2022</c:v>
                </c:pt>
                <c:pt idx="6">
                  <c:v>2023</c:v>
                </c:pt>
                <c:pt idx="7">
                  <c:v>2024</c:v>
                </c:pt>
              </c:numCache>
            </c:numRef>
          </c:cat>
          <c:val>
            <c:numRef>
              <c:f>Sheet1!$C$2:$C$9</c:f>
              <c:numCache>
                <c:formatCode>General</c:formatCode>
                <c:ptCount val="8"/>
                <c:pt idx="0">
                  <c:v>1.1499999999999999</c:v>
                </c:pt>
                <c:pt idx="1">
                  <c:v>1.2</c:v>
                </c:pt>
                <c:pt idx="2">
                  <c:v>2.73</c:v>
                </c:pt>
                <c:pt idx="3">
                  <c:v>2.91</c:v>
                </c:pt>
              </c:numCache>
            </c:numRef>
          </c:val>
          <c:smooth val="0"/>
          <c:extLst>
            <c:ext xmlns:c16="http://schemas.microsoft.com/office/drawing/2014/chart" uri="{C3380CC4-5D6E-409C-BE32-E72D297353CC}">
              <c16:uniqueId val="{00000001-1005-41A0-A019-64BE90D206C3}"/>
            </c:ext>
          </c:extLst>
        </c:ser>
        <c:ser>
          <c:idx val="2"/>
          <c:order val="2"/>
          <c:tx>
            <c:strRef>
              <c:f>Sheet1!$D$1</c:f>
              <c:strCache>
                <c:ptCount val="1"/>
                <c:pt idx="0">
                  <c:v>Jubilant Foodworks</c:v>
                </c:pt>
              </c:strCache>
            </c:strRef>
          </c:tx>
          <c:spPr>
            <a:ln w="34925" cap="rnd">
              <a:solidFill>
                <a:srgbClr val="FFFF00"/>
              </a:solidFill>
              <a:round/>
            </a:ln>
            <a:effectLst>
              <a:outerShdw blurRad="57150" dist="19050" dir="5400000" algn="ctr" rotWithShape="0">
                <a:srgbClr val="000000">
                  <a:alpha val="63000"/>
                </a:srgbClr>
              </a:outerShdw>
            </a:effectLst>
          </c:spPr>
          <c:marker>
            <c:symbol val="none"/>
          </c:marker>
          <c:cat>
            <c:numRef>
              <c:f>Sheet1!$A$2:$A$9</c:f>
              <c:numCache>
                <c:formatCode>General</c:formatCode>
                <c:ptCount val="8"/>
                <c:pt idx="0">
                  <c:v>2017</c:v>
                </c:pt>
                <c:pt idx="1">
                  <c:v>2018</c:v>
                </c:pt>
                <c:pt idx="2">
                  <c:v>2019</c:v>
                </c:pt>
                <c:pt idx="3">
                  <c:v>2020</c:v>
                </c:pt>
                <c:pt idx="4">
                  <c:v>2021</c:v>
                </c:pt>
                <c:pt idx="5">
                  <c:v>2022</c:v>
                </c:pt>
                <c:pt idx="6">
                  <c:v>2023</c:v>
                </c:pt>
                <c:pt idx="7">
                  <c:v>2024</c:v>
                </c:pt>
              </c:numCache>
            </c:numRef>
          </c:cat>
          <c:val>
            <c:numRef>
              <c:f>Sheet1!$D$2:$D$9</c:f>
              <c:numCache>
                <c:formatCode>General</c:formatCode>
                <c:ptCount val="8"/>
                <c:pt idx="0">
                  <c:v>0.6</c:v>
                </c:pt>
                <c:pt idx="1">
                  <c:v>0.54</c:v>
                </c:pt>
                <c:pt idx="2">
                  <c:v>0.47</c:v>
                </c:pt>
                <c:pt idx="3">
                  <c:v>1.99</c:v>
                </c:pt>
                <c:pt idx="4">
                  <c:v>1.63</c:v>
                </c:pt>
              </c:numCache>
            </c:numRef>
          </c:val>
          <c:smooth val="0"/>
          <c:extLst>
            <c:ext xmlns:c16="http://schemas.microsoft.com/office/drawing/2014/chart" uri="{C3380CC4-5D6E-409C-BE32-E72D297353CC}">
              <c16:uniqueId val="{00000002-1005-41A0-A019-64BE90D206C3}"/>
            </c:ext>
          </c:extLst>
        </c:ser>
        <c:ser>
          <c:idx val="3"/>
          <c:order val="3"/>
          <c:tx>
            <c:strRef>
              <c:f>Sheet1!$E$1</c:f>
              <c:strCache>
                <c:ptCount val="1"/>
                <c:pt idx="0">
                  <c:v>Column3</c:v>
                </c:pt>
              </c:strCache>
            </c:strRef>
          </c:tx>
          <c:spPr>
            <a:ln w="34925" cap="rnd">
              <a:solidFill>
                <a:srgbClr val="00B050"/>
              </a:solidFill>
              <a:round/>
            </a:ln>
            <a:effectLst>
              <a:outerShdw blurRad="57150" dist="19050" dir="5400000" algn="ctr" rotWithShape="0">
                <a:srgbClr val="000000">
                  <a:alpha val="63000"/>
                </a:srgbClr>
              </a:outerShdw>
            </a:effectLst>
          </c:spPr>
          <c:marker>
            <c:symbol val="none"/>
          </c:marker>
          <c:cat>
            <c:numRef>
              <c:f>Sheet1!$A$2:$A$9</c:f>
              <c:numCache>
                <c:formatCode>General</c:formatCode>
                <c:ptCount val="8"/>
                <c:pt idx="0">
                  <c:v>2017</c:v>
                </c:pt>
                <c:pt idx="1">
                  <c:v>2018</c:v>
                </c:pt>
                <c:pt idx="2">
                  <c:v>2019</c:v>
                </c:pt>
                <c:pt idx="3">
                  <c:v>2020</c:v>
                </c:pt>
                <c:pt idx="4">
                  <c:v>2021</c:v>
                </c:pt>
                <c:pt idx="5">
                  <c:v>2022</c:v>
                </c:pt>
                <c:pt idx="6">
                  <c:v>2023</c:v>
                </c:pt>
                <c:pt idx="7">
                  <c:v>2024</c:v>
                </c:pt>
              </c:numCache>
            </c:numRef>
          </c:cat>
          <c:val>
            <c:numRef>
              <c:f>Sheet1!$E$2:$E$9</c:f>
              <c:numCache>
                <c:formatCode>General</c:formatCode>
                <c:ptCount val="8"/>
              </c:numCache>
            </c:numRef>
          </c:val>
          <c:smooth val="0"/>
          <c:extLst>
            <c:ext xmlns:c16="http://schemas.microsoft.com/office/drawing/2014/chart" uri="{C3380CC4-5D6E-409C-BE32-E72D297353CC}">
              <c16:uniqueId val="{00000004-1005-41A0-A019-64BE90D206C3}"/>
            </c:ext>
          </c:extLst>
        </c:ser>
        <c:dLbls>
          <c:showLegendKey val="0"/>
          <c:showVal val="0"/>
          <c:showCatName val="0"/>
          <c:showSerName val="0"/>
          <c:showPercent val="0"/>
          <c:showBubbleSize val="0"/>
        </c:dLbls>
        <c:smooth val="0"/>
        <c:axId val="2126911296"/>
        <c:axId val="2126913376"/>
      </c:lineChart>
      <c:catAx>
        <c:axId val="2126911296"/>
        <c:scaling>
          <c:orientation val="minMax"/>
        </c:scaling>
        <c:delete val="0"/>
        <c:axPos val="b"/>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2126913376"/>
        <c:crosses val="autoZero"/>
        <c:auto val="1"/>
        <c:lblAlgn val="ctr"/>
        <c:lblOffset val="100"/>
        <c:noMultiLvlLbl val="0"/>
      </c:catAx>
      <c:valAx>
        <c:axId val="2126913376"/>
        <c:scaling>
          <c:orientation val="minMax"/>
        </c:scaling>
        <c:delete val="0"/>
        <c:axPos val="l"/>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2126911296"/>
        <c:crosses val="autoZero"/>
        <c:crossBetween val="between"/>
      </c:valAx>
      <c:spPr>
        <a:solidFill>
          <a:srgbClr val="FFC000"/>
        </a:solidFill>
        <a:ln>
          <a:noFill/>
        </a:ln>
        <a:effectLst/>
      </c:spPr>
    </c:plotArea>
    <c:legend>
      <c:legendPos val="b"/>
      <c:legendEntry>
        <c:idx val="3"/>
        <c:delete val="1"/>
      </c:legendEntry>
      <c:layout>
        <c:manualLayout>
          <c:xMode val="edge"/>
          <c:yMode val="edge"/>
          <c:x val="0.20941167806432967"/>
          <c:y val="0.9411184192661054"/>
          <c:w val="0.61655776930264428"/>
          <c:h val="4.5531734703870806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9">
  <cs:axisTitle>
    <cs:lnRef idx="0"/>
    <cs:fillRef idx="0"/>
    <cs:effectRef idx="0"/>
    <cs:fontRef idx="minor">
      <a:schemeClr val="lt1">
        <a:lumMod val="85000"/>
      </a:schemeClr>
    </cs:fontRef>
    <cs:defRPr sz="1197"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330" kern="1200"/>
  </cs:chartArea>
  <cs:dataLabel>
    <cs:lnRef idx="0"/>
    <cs:fillRef idx="0"/>
    <cs:effectRef idx="0"/>
    <cs:fontRef idx="minor">
      <a:schemeClr val="lt1">
        <a:lumMod val="85000"/>
      </a:schemeClr>
    </cs:fontRef>
    <cs:defRPr sz="1197" kern="1200"/>
  </cs:dataLabel>
  <cs:dataLabelCallout>
    <cs:lnRef idx="0"/>
    <cs:fillRef idx="0"/>
    <cs:effectRef idx="0"/>
    <cs:fontRef idx="minor">
      <a:schemeClr val="dk1">
        <a:lumMod val="65000"/>
        <a:lumOff val="35000"/>
      </a:schemeClr>
    </cs:fontRef>
    <cs:spPr>
      <a:solidFill>
        <a:schemeClr val="lt1"/>
      </a:solidFill>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1197" kern="1200"/>
  </cs:dataTable>
  <cs:downBar>
    <cs:lnRef idx="0"/>
    <cs:fillRef idx="0"/>
    <cs:effectRef idx="0"/>
    <cs:fontRef idx="minor">
      <a:schemeClr val="lt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lt1"/>
    </cs:fontRef>
    <cs:spPr>
      <a:ln w="9525">
        <a:solidFill>
          <a:schemeClr val="lt1">
            <a:lumMod val="95000"/>
            <a:alpha val="54000"/>
          </a:schemeClr>
        </a:solidFill>
        <a:prstDash val="dash"/>
      </a:ln>
    </cs:spPr>
  </cs:dropLine>
  <cs:errorBar>
    <cs:lnRef idx="0"/>
    <cs:fillRef idx="0"/>
    <cs:effectRef idx="0"/>
    <cs:fontRef idx="minor">
      <a:schemeClr val="lt1"/>
    </cs:fontRef>
    <cs:spPr>
      <a:ln w="9525" cap="flat" cmpd="sng" algn="ctr">
        <a:solidFill>
          <a:schemeClr val="lt1">
            <a:lumMod val="95000"/>
          </a:schemeClr>
        </a:solidFill>
        <a:round/>
      </a:ln>
    </cs:spPr>
  </cs:errorBar>
  <cs:floor>
    <cs:lnRef idx="0"/>
    <cs:fillRef idx="0"/>
    <cs:effectRef idx="0"/>
    <cs:fontRef idx="minor">
      <a:schemeClr val="lt1"/>
    </cs:fontRef>
  </cs:floor>
  <cs:gridlineMajor>
    <cs:lnRef idx="0"/>
    <cs:fillRef idx="0"/>
    <cs:effectRef idx="0"/>
    <cs:fontRef idx="minor">
      <a:schemeClr val="lt1"/>
    </cs:fontRef>
    <cs:spPr>
      <a:ln w="9525" cap="flat" cmpd="sng" algn="ctr">
        <a:solidFill>
          <a:schemeClr val="lt1">
            <a:lumMod val="95000"/>
            <a:alpha val="10000"/>
          </a:schemeClr>
        </a:solidFill>
        <a:round/>
      </a:ln>
    </cs:spPr>
  </cs:gridlineMajor>
  <cs:gridlineMinor>
    <cs:lnRef idx="0"/>
    <cs:fillRef idx="0"/>
    <cs:effectRef idx="0"/>
    <cs:fontRef idx="minor">
      <a:schemeClr val="lt1"/>
    </cs:fontRef>
    <cs:spPr>
      <a:ln>
        <a:solidFill>
          <a:schemeClr val="lt1">
            <a:lumMod val="95000"/>
            <a:alpha val="5000"/>
          </a:schemeClr>
        </a:solidFill>
      </a:ln>
    </cs:spPr>
  </cs:gridlineMinor>
  <cs:hiLoLine>
    <cs:lnRef idx="0"/>
    <cs:fillRef idx="0"/>
    <cs:effectRef idx="0"/>
    <cs:fontRef idx="minor">
      <a:schemeClr val="lt1"/>
    </cs:fontRef>
    <cs:spPr>
      <a:ln w="9525">
        <a:solidFill>
          <a:schemeClr val="lt1">
            <a:lumMod val="95000"/>
            <a:alpha val="54000"/>
          </a:schemeClr>
        </a:solidFill>
        <a:prstDash val="dash"/>
      </a:ln>
    </cs:spPr>
  </cs:hiLoLine>
  <cs:leaderLine>
    <cs:lnRef idx="0"/>
    <cs:fillRef idx="0"/>
    <cs:effectRef idx="0"/>
    <cs:fontRef idx="minor">
      <a:schemeClr val="lt1"/>
    </cs:fontRef>
    <cs:spPr>
      <a:ln w="9525">
        <a:solidFill>
          <a:schemeClr val="lt1">
            <a:lumMod val="95000"/>
            <a:alpha val="54000"/>
          </a:schemeClr>
        </a:solidFill>
      </a:ln>
    </cs:spPr>
  </cs:leaderLine>
  <cs:legend>
    <cs:lnRef idx="0"/>
    <cs:fillRef idx="0"/>
    <cs:effectRef idx="0"/>
    <cs:fontRef idx="minor">
      <a:schemeClr val="lt1">
        <a:lumMod val="8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2128"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lt1">
        <a:lumMod val="85000"/>
      </a:schemeClr>
    </cs:fontRef>
    <cs:defRPr sz="1197" kern="1200"/>
  </cs:trendlineLabel>
  <cs:upBar>
    <cs:lnRef idx="0"/>
    <cs:fillRef idx="0"/>
    <cs:effectRef idx="0"/>
    <cs:fontRef idx="minor">
      <a:schemeClr val="lt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1197" kern="1200"/>
  </cs:valueAxis>
  <cs:wall>
    <cs:lnRef idx="0"/>
    <cs:fillRef idx="0"/>
    <cs:effectRef idx="0"/>
    <cs:fontRef idx="minor">
      <a:schemeClr val="lt1"/>
    </cs:fontRef>
  </cs:wall>
</cs:chartStyle>
</file>

<file path=ppt/charts/style2.xml><?xml version="1.0" encoding="utf-8"?>
<cs:chartStyle xmlns:cs="http://schemas.microsoft.com/office/drawing/2012/chartStyle" xmlns:a="http://schemas.openxmlformats.org/drawingml/2006/main" id="209">
  <cs:axisTitle>
    <cs:lnRef idx="0"/>
    <cs:fillRef idx="0"/>
    <cs:effectRef idx="0"/>
    <cs:fontRef idx="minor">
      <a:schemeClr val="lt1">
        <a:lumMod val="85000"/>
      </a:schemeClr>
    </cs:fontRef>
    <cs:defRPr sz="1197"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330" kern="1200"/>
  </cs:chartArea>
  <cs:dataLabel>
    <cs:lnRef idx="0"/>
    <cs:fillRef idx="0"/>
    <cs:effectRef idx="0"/>
    <cs:fontRef idx="minor">
      <a:schemeClr val="lt1">
        <a:lumMod val="85000"/>
      </a:schemeClr>
    </cs:fontRef>
    <cs:defRPr sz="1197" kern="1200"/>
  </cs:dataLabel>
  <cs:dataLabelCallout>
    <cs:lnRef idx="0"/>
    <cs:fillRef idx="0"/>
    <cs:effectRef idx="0"/>
    <cs:fontRef idx="minor">
      <a:schemeClr val="dk1">
        <a:lumMod val="65000"/>
        <a:lumOff val="35000"/>
      </a:schemeClr>
    </cs:fontRef>
    <cs:spPr>
      <a:solidFill>
        <a:schemeClr val="lt1"/>
      </a:solidFill>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1197" kern="1200"/>
  </cs:dataTable>
  <cs:downBar>
    <cs:lnRef idx="0"/>
    <cs:fillRef idx="0"/>
    <cs:effectRef idx="0"/>
    <cs:fontRef idx="minor">
      <a:schemeClr val="lt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lt1"/>
    </cs:fontRef>
    <cs:spPr>
      <a:ln w="9525">
        <a:solidFill>
          <a:schemeClr val="lt1">
            <a:lumMod val="95000"/>
            <a:alpha val="54000"/>
          </a:schemeClr>
        </a:solidFill>
        <a:prstDash val="dash"/>
      </a:ln>
    </cs:spPr>
  </cs:dropLine>
  <cs:errorBar>
    <cs:lnRef idx="0"/>
    <cs:fillRef idx="0"/>
    <cs:effectRef idx="0"/>
    <cs:fontRef idx="minor">
      <a:schemeClr val="lt1"/>
    </cs:fontRef>
    <cs:spPr>
      <a:ln w="9525" cap="flat" cmpd="sng" algn="ctr">
        <a:solidFill>
          <a:schemeClr val="lt1">
            <a:lumMod val="95000"/>
          </a:schemeClr>
        </a:solidFill>
        <a:round/>
      </a:ln>
    </cs:spPr>
  </cs:errorBar>
  <cs:floor>
    <cs:lnRef idx="0"/>
    <cs:fillRef idx="0"/>
    <cs:effectRef idx="0"/>
    <cs:fontRef idx="minor">
      <a:schemeClr val="lt1"/>
    </cs:fontRef>
  </cs:floor>
  <cs:gridlineMajor>
    <cs:lnRef idx="0"/>
    <cs:fillRef idx="0"/>
    <cs:effectRef idx="0"/>
    <cs:fontRef idx="minor">
      <a:schemeClr val="lt1"/>
    </cs:fontRef>
    <cs:spPr>
      <a:ln w="9525" cap="flat" cmpd="sng" algn="ctr">
        <a:solidFill>
          <a:schemeClr val="lt1">
            <a:lumMod val="95000"/>
            <a:alpha val="10000"/>
          </a:schemeClr>
        </a:solidFill>
        <a:round/>
      </a:ln>
    </cs:spPr>
  </cs:gridlineMajor>
  <cs:gridlineMinor>
    <cs:lnRef idx="0"/>
    <cs:fillRef idx="0"/>
    <cs:effectRef idx="0"/>
    <cs:fontRef idx="minor">
      <a:schemeClr val="lt1"/>
    </cs:fontRef>
    <cs:spPr>
      <a:ln>
        <a:solidFill>
          <a:schemeClr val="lt1">
            <a:lumMod val="95000"/>
            <a:alpha val="5000"/>
          </a:schemeClr>
        </a:solidFill>
      </a:ln>
    </cs:spPr>
  </cs:gridlineMinor>
  <cs:hiLoLine>
    <cs:lnRef idx="0"/>
    <cs:fillRef idx="0"/>
    <cs:effectRef idx="0"/>
    <cs:fontRef idx="minor">
      <a:schemeClr val="lt1"/>
    </cs:fontRef>
    <cs:spPr>
      <a:ln w="9525">
        <a:solidFill>
          <a:schemeClr val="lt1">
            <a:lumMod val="95000"/>
            <a:alpha val="54000"/>
          </a:schemeClr>
        </a:solidFill>
        <a:prstDash val="dash"/>
      </a:ln>
    </cs:spPr>
  </cs:hiLoLine>
  <cs:leaderLine>
    <cs:lnRef idx="0"/>
    <cs:fillRef idx="0"/>
    <cs:effectRef idx="0"/>
    <cs:fontRef idx="minor">
      <a:schemeClr val="lt1"/>
    </cs:fontRef>
    <cs:spPr>
      <a:ln w="9525">
        <a:solidFill>
          <a:schemeClr val="lt1">
            <a:lumMod val="95000"/>
            <a:alpha val="54000"/>
          </a:schemeClr>
        </a:solidFill>
      </a:ln>
    </cs:spPr>
  </cs:leaderLine>
  <cs:legend>
    <cs:lnRef idx="0"/>
    <cs:fillRef idx="0"/>
    <cs:effectRef idx="0"/>
    <cs:fontRef idx="minor">
      <a:schemeClr val="lt1">
        <a:lumMod val="8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2128"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lt1">
        <a:lumMod val="85000"/>
      </a:schemeClr>
    </cs:fontRef>
    <cs:defRPr sz="1197" kern="1200"/>
  </cs:trendlineLabel>
  <cs:upBar>
    <cs:lnRef idx="0"/>
    <cs:fillRef idx="0"/>
    <cs:effectRef idx="0"/>
    <cs:fontRef idx="minor">
      <a:schemeClr val="lt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1197" kern="1200"/>
  </cs:valueAxis>
  <cs:wall>
    <cs:lnRef idx="0"/>
    <cs:fillRef idx="0"/>
    <cs:effectRef idx="0"/>
    <cs:fontRef idx="minor">
      <a:schemeClr val="lt1"/>
    </cs:fontRef>
  </cs:wall>
</cs:chartStyle>
</file>

<file path=ppt/charts/style3.xml><?xml version="1.0" encoding="utf-8"?>
<cs:chartStyle xmlns:cs="http://schemas.microsoft.com/office/drawing/2012/chartStyle" xmlns:a="http://schemas.openxmlformats.org/drawingml/2006/main" id="209">
  <cs:axisTitle>
    <cs:lnRef idx="0"/>
    <cs:fillRef idx="0"/>
    <cs:effectRef idx="0"/>
    <cs:fontRef idx="minor">
      <a:schemeClr val="lt1">
        <a:lumMod val="85000"/>
      </a:schemeClr>
    </cs:fontRef>
    <cs:defRPr sz="1197"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330" kern="1200"/>
  </cs:chartArea>
  <cs:dataLabel>
    <cs:lnRef idx="0"/>
    <cs:fillRef idx="0"/>
    <cs:effectRef idx="0"/>
    <cs:fontRef idx="minor">
      <a:schemeClr val="lt1">
        <a:lumMod val="85000"/>
      </a:schemeClr>
    </cs:fontRef>
    <cs:defRPr sz="1197" kern="1200"/>
  </cs:dataLabel>
  <cs:dataLabelCallout>
    <cs:lnRef idx="0"/>
    <cs:fillRef idx="0"/>
    <cs:effectRef idx="0"/>
    <cs:fontRef idx="minor">
      <a:schemeClr val="dk1">
        <a:lumMod val="65000"/>
        <a:lumOff val="35000"/>
      </a:schemeClr>
    </cs:fontRef>
    <cs:spPr>
      <a:solidFill>
        <a:schemeClr val="lt1"/>
      </a:solidFill>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1197" kern="1200"/>
  </cs:dataTable>
  <cs:downBar>
    <cs:lnRef idx="0"/>
    <cs:fillRef idx="0"/>
    <cs:effectRef idx="0"/>
    <cs:fontRef idx="minor">
      <a:schemeClr val="lt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lt1"/>
    </cs:fontRef>
    <cs:spPr>
      <a:ln w="9525">
        <a:solidFill>
          <a:schemeClr val="lt1">
            <a:lumMod val="95000"/>
            <a:alpha val="54000"/>
          </a:schemeClr>
        </a:solidFill>
        <a:prstDash val="dash"/>
      </a:ln>
    </cs:spPr>
  </cs:dropLine>
  <cs:errorBar>
    <cs:lnRef idx="0"/>
    <cs:fillRef idx="0"/>
    <cs:effectRef idx="0"/>
    <cs:fontRef idx="minor">
      <a:schemeClr val="lt1"/>
    </cs:fontRef>
    <cs:spPr>
      <a:ln w="9525" cap="flat" cmpd="sng" algn="ctr">
        <a:solidFill>
          <a:schemeClr val="lt1">
            <a:lumMod val="95000"/>
          </a:schemeClr>
        </a:solidFill>
        <a:round/>
      </a:ln>
    </cs:spPr>
  </cs:errorBar>
  <cs:floor>
    <cs:lnRef idx="0"/>
    <cs:fillRef idx="0"/>
    <cs:effectRef idx="0"/>
    <cs:fontRef idx="minor">
      <a:schemeClr val="lt1"/>
    </cs:fontRef>
  </cs:floor>
  <cs:gridlineMajor>
    <cs:lnRef idx="0"/>
    <cs:fillRef idx="0"/>
    <cs:effectRef idx="0"/>
    <cs:fontRef idx="minor">
      <a:schemeClr val="lt1"/>
    </cs:fontRef>
    <cs:spPr>
      <a:ln w="9525" cap="flat" cmpd="sng" algn="ctr">
        <a:solidFill>
          <a:schemeClr val="lt1">
            <a:lumMod val="95000"/>
            <a:alpha val="10000"/>
          </a:schemeClr>
        </a:solidFill>
        <a:round/>
      </a:ln>
    </cs:spPr>
  </cs:gridlineMajor>
  <cs:gridlineMinor>
    <cs:lnRef idx="0"/>
    <cs:fillRef idx="0"/>
    <cs:effectRef idx="0"/>
    <cs:fontRef idx="minor">
      <a:schemeClr val="lt1"/>
    </cs:fontRef>
    <cs:spPr>
      <a:ln>
        <a:solidFill>
          <a:schemeClr val="lt1">
            <a:lumMod val="95000"/>
            <a:alpha val="5000"/>
          </a:schemeClr>
        </a:solidFill>
      </a:ln>
    </cs:spPr>
  </cs:gridlineMinor>
  <cs:hiLoLine>
    <cs:lnRef idx="0"/>
    <cs:fillRef idx="0"/>
    <cs:effectRef idx="0"/>
    <cs:fontRef idx="minor">
      <a:schemeClr val="lt1"/>
    </cs:fontRef>
    <cs:spPr>
      <a:ln w="9525">
        <a:solidFill>
          <a:schemeClr val="lt1">
            <a:lumMod val="95000"/>
            <a:alpha val="54000"/>
          </a:schemeClr>
        </a:solidFill>
        <a:prstDash val="dash"/>
      </a:ln>
    </cs:spPr>
  </cs:hiLoLine>
  <cs:leaderLine>
    <cs:lnRef idx="0"/>
    <cs:fillRef idx="0"/>
    <cs:effectRef idx="0"/>
    <cs:fontRef idx="minor">
      <a:schemeClr val="lt1"/>
    </cs:fontRef>
    <cs:spPr>
      <a:ln w="9525">
        <a:solidFill>
          <a:schemeClr val="lt1">
            <a:lumMod val="95000"/>
            <a:alpha val="54000"/>
          </a:schemeClr>
        </a:solidFill>
      </a:ln>
    </cs:spPr>
  </cs:leaderLine>
  <cs:legend>
    <cs:lnRef idx="0"/>
    <cs:fillRef idx="0"/>
    <cs:effectRef idx="0"/>
    <cs:fontRef idx="minor">
      <a:schemeClr val="lt1">
        <a:lumMod val="8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2128"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lt1">
        <a:lumMod val="85000"/>
      </a:schemeClr>
    </cs:fontRef>
    <cs:defRPr sz="1197" kern="1200"/>
  </cs:trendlineLabel>
  <cs:upBar>
    <cs:lnRef idx="0"/>
    <cs:fillRef idx="0"/>
    <cs:effectRef idx="0"/>
    <cs:fontRef idx="minor">
      <a:schemeClr val="lt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1197" kern="1200"/>
  </cs:valueAxis>
  <cs:wall>
    <cs:lnRef idx="0"/>
    <cs:fillRef idx="0"/>
    <cs:effectRef idx="0"/>
    <cs:fontRef idx="minor">
      <a:schemeClr val="lt1"/>
    </cs:fontRef>
  </cs:wall>
</cs:chartStyle>
</file>

<file path=ppt/charts/style4.xml><?xml version="1.0" encoding="utf-8"?>
<cs:chartStyle xmlns:cs="http://schemas.microsoft.com/office/drawing/2012/chartStyle" xmlns:a="http://schemas.openxmlformats.org/drawingml/2006/main" id="209">
  <cs:axisTitle>
    <cs:lnRef idx="0"/>
    <cs:fillRef idx="0"/>
    <cs:effectRef idx="0"/>
    <cs:fontRef idx="minor">
      <a:schemeClr val="lt1">
        <a:lumMod val="85000"/>
      </a:schemeClr>
    </cs:fontRef>
    <cs:defRPr sz="1197"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330" kern="1200"/>
  </cs:chartArea>
  <cs:dataLabel>
    <cs:lnRef idx="0"/>
    <cs:fillRef idx="0"/>
    <cs:effectRef idx="0"/>
    <cs:fontRef idx="minor">
      <a:schemeClr val="lt1">
        <a:lumMod val="85000"/>
      </a:schemeClr>
    </cs:fontRef>
    <cs:defRPr sz="1197" kern="1200"/>
  </cs:dataLabel>
  <cs:dataLabelCallout>
    <cs:lnRef idx="0"/>
    <cs:fillRef idx="0"/>
    <cs:effectRef idx="0"/>
    <cs:fontRef idx="minor">
      <a:schemeClr val="dk1">
        <a:lumMod val="65000"/>
        <a:lumOff val="35000"/>
      </a:schemeClr>
    </cs:fontRef>
    <cs:spPr>
      <a:solidFill>
        <a:schemeClr val="lt1"/>
      </a:solidFill>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1197" kern="1200"/>
  </cs:dataTable>
  <cs:downBar>
    <cs:lnRef idx="0"/>
    <cs:fillRef idx="0"/>
    <cs:effectRef idx="0"/>
    <cs:fontRef idx="minor">
      <a:schemeClr val="lt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lt1"/>
    </cs:fontRef>
    <cs:spPr>
      <a:ln w="9525">
        <a:solidFill>
          <a:schemeClr val="lt1">
            <a:lumMod val="95000"/>
            <a:alpha val="54000"/>
          </a:schemeClr>
        </a:solidFill>
        <a:prstDash val="dash"/>
      </a:ln>
    </cs:spPr>
  </cs:dropLine>
  <cs:errorBar>
    <cs:lnRef idx="0"/>
    <cs:fillRef idx="0"/>
    <cs:effectRef idx="0"/>
    <cs:fontRef idx="minor">
      <a:schemeClr val="lt1"/>
    </cs:fontRef>
    <cs:spPr>
      <a:ln w="9525" cap="flat" cmpd="sng" algn="ctr">
        <a:solidFill>
          <a:schemeClr val="lt1">
            <a:lumMod val="95000"/>
          </a:schemeClr>
        </a:solidFill>
        <a:round/>
      </a:ln>
    </cs:spPr>
  </cs:errorBar>
  <cs:floor>
    <cs:lnRef idx="0"/>
    <cs:fillRef idx="0"/>
    <cs:effectRef idx="0"/>
    <cs:fontRef idx="minor">
      <a:schemeClr val="lt1"/>
    </cs:fontRef>
  </cs:floor>
  <cs:gridlineMajor>
    <cs:lnRef idx="0"/>
    <cs:fillRef idx="0"/>
    <cs:effectRef idx="0"/>
    <cs:fontRef idx="minor">
      <a:schemeClr val="lt1"/>
    </cs:fontRef>
    <cs:spPr>
      <a:ln w="9525" cap="flat" cmpd="sng" algn="ctr">
        <a:solidFill>
          <a:schemeClr val="lt1">
            <a:lumMod val="95000"/>
            <a:alpha val="10000"/>
          </a:schemeClr>
        </a:solidFill>
        <a:round/>
      </a:ln>
    </cs:spPr>
  </cs:gridlineMajor>
  <cs:gridlineMinor>
    <cs:lnRef idx="0"/>
    <cs:fillRef idx="0"/>
    <cs:effectRef idx="0"/>
    <cs:fontRef idx="minor">
      <a:schemeClr val="lt1"/>
    </cs:fontRef>
    <cs:spPr>
      <a:ln>
        <a:solidFill>
          <a:schemeClr val="lt1">
            <a:lumMod val="95000"/>
            <a:alpha val="5000"/>
          </a:schemeClr>
        </a:solidFill>
      </a:ln>
    </cs:spPr>
  </cs:gridlineMinor>
  <cs:hiLoLine>
    <cs:lnRef idx="0"/>
    <cs:fillRef idx="0"/>
    <cs:effectRef idx="0"/>
    <cs:fontRef idx="minor">
      <a:schemeClr val="lt1"/>
    </cs:fontRef>
    <cs:spPr>
      <a:ln w="9525">
        <a:solidFill>
          <a:schemeClr val="lt1">
            <a:lumMod val="95000"/>
            <a:alpha val="54000"/>
          </a:schemeClr>
        </a:solidFill>
        <a:prstDash val="dash"/>
      </a:ln>
    </cs:spPr>
  </cs:hiLoLine>
  <cs:leaderLine>
    <cs:lnRef idx="0"/>
    <cs:fillRef idx="0"/>
    <cs:effectRef idx="0"/>
    <cs:fontRef idx="minor">
      <a:schemeClr val="lt1"/>
    </cs:fontRef>
    <cs:spPr>
      <a:ln w="9525">
        <a:solidFill>
          <a:schemeClr val="lt1">
            <a:lumMod val="95000"/>
            <a:alpha val="54000"/>
          </a:schemeClr>
        </a:solidFill>
      </a:ln>
    </cs:spPr>
  </cs:leaderLine>
  <cs:legend>
    <cs:lnRef idx="0"/>
    <cs:fillRef idx="0"/>
    <cs:effectRef idx="0"/>
    <cs:fontRef idx="minor">
      <a:schemeClr val="lt1">
        <a:lumMod val="8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2128"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lt1">
        <a:lumMod val="85000"/>
      </a:schemeClr>
    </cs:fontRef>
    <cs:defRPr sz="1197" kern="1200"/>
  </cs:trendlineLabel>
  <cs:upBar>
    <cs:lnRef idx="0"/>
    <cs:fillRef idx="0"/>
    <cs:effectRef idx="0"/>
    <cs:fontRef idx="minor">
      <a:schemeClr val="lt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1197" kern="1200"/>
  </cs:valueAxis>
  <cs:wall>
    <cs:lnRef idx="0"/>
    <cs:fillRef idx="0"/>
    <cs:effectRef idx="0"/>
    <cs:fontRef idx="minor">
      <a:schemeClr val="lt1"/>
    </cs:fontRef>
  </cs:wall>
</cs:chartStyle>
</file>

<file path=ppt/comments/comment1.xml><?xml version="1.0" encoding="utf-8"?>
<p:cmLst xmlns:a="http://schemas.openxmlformats.org/drawingml/2006/main" xmlns:r="http://schemas.openxmlformats.org/officeDocument/2006/relationships" xmlns:p="http://schemas.openxmlformats.org/presentationml/2006/main">
  <p:cm authorId="1" dt="2021-06-27T16:23:19.679" idx="1">
    <p:pos x="10" y="10"/>
    <p:text/>
    <p:extLst>
      <p:ext uri="{C676402C-5697-4E1C-873F-D02D1690AC5C}">
        <p15:threadingInfo xmlns:p15="http://schemas.microsoft.com/office/powerpoint/2012/main" timeZoneBias="-33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7243D74-B9C1-450A-B0F3-6C6DCB0CF20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32C27C33-9BB1-41D5-A236-12767E7E722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7AB3EA8-A58D-4C92-A3AB-D271CCC294C7}" type="datetimeFigureOut">
              <a:rPr lang="en-US" smtClean="0"/>
              <a:t>6/27/2021</a:t>
            </a:fld>
            <a:endParaRPr lang="en-US" dirty="0"/>
          </a:p>
        </p:txBody>
      </p:sp>
      <p:sp>
        <p:nvSpPr>
          <p:cNvPr id="4" name="Footer Placeholder 3">
            <a:extLst>
              <a:ext uri="{FF2B5EF4-FFF2-40B4-BE49-F238E27FC236}">
                <a16:creationId xmlns:a16="http://schemas.microsoft.com/office/drawing/2014/main" id="{44A7EADB-04A4-4093-B238-438E2C7317A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EDDD8696-706D-440E-AE04-4C644F0613E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22A5DE8-F2C4-4DB3-88D1-656DCD59E73E}" type="slidenum">
              <a:rPr lang="en-US" smtClean="0"/>
              <a:t>‹#›</a:t>
            </a:fld>
            <a:endParaRPr lang="en-US" dirty="0"/>
          </a:p>
        </p:txBody>
      </p:sp>
    </p:spTree>
    <p:extLst>
      <p:ext uri="{BB962C8B-B14F-4D97-AF65-F5344CB8AC3E}">
        <p14:creationId xmlns:p14="http://schemas.microsoft.com/office/powerpoint/2010/main" val="178982435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AEFB4FA-E877-413E-B608-88789D806C57}" type="datetimeFigureOut">
              <a:rPr lang="en-US" noProof="0" smtClean="0"/>
              <a:t>6/27/2021</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336304E-FDE3-4B4F-A3B7-EBE87F3FA5E2}" type="slidenum">
              <a:rPr lang="en-US" noProof="0" smtClean="0"/>
              <a:t>‹#›</a:t>
            </a:fld>
            <a:endParaRPr lang="en-US" noProof="0" dirty="0"/>
          </a:p>
        </p:txBody>
      </p:sp>
    </p:spTree>
    <p:extLst>
      <p:ext uri="{BB962C8B-B14F-4D97-AF65-F5344CB8AC3E}">
        <p14:creationId xmlns:p14="http://schemas.microsoft.com/office/powerpoint/2010/main" val="40851386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1</a:t>
            </a:fld>
            <a:endParaRPr lang="en-US"/>
          </a:p>
        </p:txBody>
      </p:sp>
    </p:spTree>
    <p:extLst>
      <p:ext uri="{BB962C8B-B14F-4D97-AF65-F5344CB8AC3E}">
        <p14:creationId xmlns:p14="http://schemas.microsoft.com/office/powerpoint/2010/main" val="29855309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336304E-FDE3-4B4F-A3B7-EBE87F3FA5E2}" type="slidenum">
              <a:rPr lang="en-US" noProof="0" smtClean="0"/>
              <a:t>10</a:t>
            </a:fld>
            <a:endParaRPr lang="en-US" noProof="0" dirty="0"/>
          </a:p>
        </p:txBody>
      </p:sp>
    </p:spTree>
    <p:extLst>
      <p:ext uri="{BB962C8B-B14F-4D97-AF65-F5344CB8AC3E}">
        <p14:creationId xmlns:p14="http://schemas.microsoft.com/office/powerpoint/2010/main" val="10039034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2</a:t>
            </a:fld>
            <a:endParaRPr lang="en-US"/>
          </a:p>
        </p:txBody>
      </p:sp>
    </p:spTree>
    <p:extLst>
      <p:ext uri="{BB962C8B-B14F-4D97-AF65-F5344CB8AC3E}">
        <p14:creationId xmlns:p14="http://schemas.microsoft.com/office/powerpoint/2010/main" val="31797957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3</a:t>
            </a:fld>
            <a:endParaRPr lang="en-US"/>
          </a:p>
        </p:txBody>
      </p:sp>
    </p:spTree>
    <p:extLst>
      <p:ext uri="{BB962C8B-B14F-4D97-AF65-F5344CB8AC3E}">
        <p14:creationId xmlns:p14="http://schemas.microsoft.com/office/powerpoint/2010/main" val="28513988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4</a:t>
            </a:fld>
            <a:endParaRPr lang="en-US"/>
          </a:p>
        </p:txBody>
      </p:sp>
    </p:spTree>
    <p:extLst>
      <p:ext uri="{BB962C8B-B14F-4D97-AF65-F5344CB8AC3E}">
        <p14:creationId xmlns:p14="http://schemas.microsoft.com/office/powerpoint/2010/main" val="22431690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5</a:t>
            </a:fld>
            <a:endParaRPr lang="en-US"/>
          </a:p>
        </p:txBody>
      </p:sp>
    </p:spTree>
    <p:extLst>
      <p:ext uri="{BB962C8B-B14F-4D97-AF65-F5344CB8AC3E}">
        <p14:creationId xmlns:p14="http://schemas.microsoft.com/office/powerpoint/2010/main" val="4024499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6</a:t>
            </a:fld>
            <a:endParaRPr lang="en-US"/>
          </a:p>
        </p:txBody>
      </p:sp>
    </p:spTree>
    <p:extLst>
      <p:ext uri="{BB962C8B-B14F-4D97-AF65-F5344CB8AC3E}">
        <p14:creationId xmlns:p14="http://schemas.microsoft.com/office/powerpoint/2010/main" val="24902332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7</a:t>
            </a:fld>
            <a:endParaRPr lang="en-US"/>
          </a:p>
        </p:txBody>
      </p:sp>
    </p:spTree>
    <p:extLst>
      <p:ext uri="{BB962C8B-B14F-4D97-AF65-F5344CB8AC3E}">
        <p14:creationId xmlns:p14="http://schemas.microsoft.com/office/powerpoint/2010/main" val="7471384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8</a:t>
            </a:fld>
            <a:endParaRPr lang="en-US"/>
          </a:p>
        </p:txBody>
      </p:sp>
    </p:spTree>
    <p:extLst>
      <p:ext uri="{BB962C8B-B14F-4D97-AF65-F5344CB8AC3E}">
        <p14:creationId xmlns:p14="http://schemas.microsoft.com/office/powerpoint/2010/main" val="16311569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9</a:t>
            </a:fld>
            <a:endParaRPr lang="en-US"/>
          </a:p>
        </p:txBody>
      </p:sp>
    </p:spTree>
    <p:extLst>
      <p:ext uri="{BB962C8B-B14F-4D97-AF65-F5344CB8AC3E}">
        <p14:creationId xmlns:p14="http://schemas.microsoft.com/office/powerpoint/2010/main" val="388040429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Layouts/_rels/slideLayout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8.png"/><Relationship Id="rId4" Type="http://schemas.openxmlformats.org/officeDocument/2006/relationships/image" Target="../media/image7.png"/></Relationships>
</file>

<file path=ppt/slideLayouts/_rels/slideLayout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_0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6FD49-C258-4333-9422-358C976A341C}"/>
              </a:ext>
            </a:extLst>
          </p:cNvPr>
          <p:cNvSpPr>
            <a:spLocks noGrp="1"/>
          </p:cNvSpPr>
          <p:nvPr>
            <p:ph type="ctrTitle" hasCustomPrompt="1"/>
          </p:nvPr>
        </p:nvSpPr>
        <p:spPr>
          <a:xfrm>
            <a:off x="6343650" y="2173288"/>
            <a:ext cx="5143500" cy="2090808"/>
          </a:xfrm>
        </p:spPr>
        <p:txBody>
          <a:bodyPr anchor="b">
            <a:noAutofit/>
          </a:bodyPr>
          <a:lstStyle>
            <a:lvl1pPr algn="l">
              <a:defRPr sz="5400" b="1" cap="all" baseline="0">
                <a:solidFill>
                  <a:schemeClr val="accent1"/>
                </a:solidFill>
                <a:latin typeface="+mj-lt"/>
              </a:defRPr>
            </a:lvl1pPr>
          </a:lstStyle>
          <a:p>
            <a:r>
              <a:rPr lang="en-US" noProof="0" dirty="0"/>
              <a:t>Title comes here</a:t>
            </a:r>
          </a:p>
        </p:txBody>
      </p:sp>
      <p:sp>
        <p:nvSpPr>
          <p:cNvPr id="3" name="Subtitle 2">
            <a:extLst>
              <a:ext uri="{FF2B5EF4-FFF2-40B4-BE49-F238E27FC236}">
                <a16:creationId xmlns:a16="http://schemas.microsoft.com/office/drawing/2014/main" id="{59758E15-A93D-4FB9-843D-1490E27A151B}"/>
              </a:ext>
            </a:extLst>
          </p:cNvPr>
          <p:cNvSpPr>
            <a:spLocks noGrp="1"/>
          </p:cNvSpPr>
          <p:nvPr>
            <p:ph type="subTitle" idx="1"/>
          </p:nvPr>
        </p:nvSpPr>
        <p:spPr>
          <a:xfrm>
            <a:off x="6343650" y="4279971"/>
            <a:ext cx="5143500" cy="503167"/>
          </a:xfrm>
        </p:spPr>
        <p:txBody>
          <a:bodyPr>
            <a:noAutofit/>
          </a:bodyPr>
          <a:lstStyle>
            <a:lvl1pPr marL="0" indent="0" algn="l">
              <a:buNone/>
              <a:defRPr sz="1800" b="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US" noProof="0" dirty="0"/>
          </a:p>
        </p:txBody>
      </p:sp>
      <p:sp>
        <p:nvSpPr>
          <p:cNvPr id="13" name="Picture Placeholder 12">
            <a:extLst>
              <a:ext uri="{FF2B5EF4-FFF2-40B4-BE49-F238E27FC236}">
                <a16:creationId xmlns:a16="http://schemas.microsoft.com/office/drawing/2014/main" id="{BCCC559D-0EC3-432C-B397-6897B366DF36}"/>
              </a:ext>
            </a:extLst>
          </p:cNvPr>
          <p:cNvSpPr>
            <a:spLocks noGrp="1"/>
          </p:cNvSpPr>
          <p:nvPr>
            <p:ph type="pic" sz="quarter" idx="10"/>
          </p:nvPr>
        </p:nvSpPr>
        <p:spPr>
          <a:xfrm>
            <a:off x="710812" y="728545"/>
            <a:ext cx="5305661" cy="5305661"/>
          </a:xfrm>
          <a:prstGeom prst="ellipse">
            <a:avLst/>
          </a:prstGeom>
          <a:solidFill>
            <a:schemeClr val="bg2"/>
          </a:solidFill>
        </p:spPr>
        <p:txBody>
          <a:bodyPr anchor="ctr"/>
          <a:lstStyle>
            <a:lvl1pPr marL="0" indent="0" algn="ctr">
              <a:buNone/>
              <a:defRPr/>
            </a:lvl1pPr>
          </a:lstStyle>
          <a:p>
            <a:r>
              <a:rPr lang="en-US" noProof="0"/>
              <a:t>Click icon to add picture</a:t>
            </a:r>
            <a:endParaRPr lang="en-US" noProof="0" dirty="0"/>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2">
              <a:alpha val="91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pic>
        <p:nvPicPr>
          <p:cNvPr id="9" name="Picture 8">
            <a:extLst>
              <a:ext uri="{FF2B5EF4-FFF2-40B4-BE49-F238E27FC236}">
                <a16:creationId xmlns:a16="http://schemas.microsoft.com/office/drawing/2014/main" id="{4FE28ACC-E44C-4381-B768-0310810E78D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6372999" y="1312605"/>
            <a:ext cx="1745251" cy="673365"/>
          </a:xfrm>
          <a:prstGeom prst="rect">
            <a:avLst/>
          </a:prstGeom>
        </p:spPr>
      </p:pic>
      <p:cxnSp>
        <p:nvCxnSpPr>
          <p:cNvPr id="5" name="Straight Connector 4">
            <a:extLst>
              <a:ext uri="{FF2B5EF4-FFF2-40B4-BE49-F238E27FC236}">
                <a16:creationId xmlns:a16="http://schemas.microsoft.com/office/drawing/2014/main" id="{819AFA09-F4B1-493D-BCAD-FF30C20CD1AA}"/>
              </a:ext>
            </a:extLst>
          </p:cNvPr>
          <p:cNvCxnSpPr/>
          <p:nvPr userDrawn="1"/>
        </p:nvCxnSpPr>
        <p:spPr>
          <a:xfrm>
            <a:off x="6469778" y="4233582"/>
            <a:ext cx="2532336"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84962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ank You 01">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9758E15-A93D-4FB9-843D-1490E27A151B}"/>
              </a:ext>
            </a:extLst>
          </p:cNvPr>
          <p:cNvSpPr>
            <a:spLocks noGrp="1"/>
          </p:cNvSpPr>
          <p:nvPr>
            <p:ph type="subTitle" idx="1" hasCustomPrompt="1"/>
          </p:nvPr>
        </p:nvSpPr>
        <p:spPr>
          <a:xfrm>
            <a:off x="7002130" y="4484691"/>
            <a:ext cx="4540440" cy="503167"/>
          </a:xfrm>
        </p:spPr>
        <p:txBody>
          <a:bodyPr>
            <a:noAutofit/>
          </a:bodyPr>
          <a:lstStyle>
            <a:lvl1pPr marL="0" indent="0" algn="l">
              <a:buNone/>
              <a:defRPr sz="1600" b="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email</a:t>
            </a:r>
          </a:p>
        </p:txBody>
      </p:sp>
      <p:sp>
        <p:nvSpPr>
          <p:cNvPr id="13" name="Picture Placeholder 12">
            <a:extLst>
              <a:ext uri="{FF2B5EF4-FFF2-40B4-BE49-F238E27FC236}">
                <a16:creationId xmlns:a16="http://schemas.microsoft.com/office/drawing/2014/main" id="{BCCC559D-0EC3-432C-B397-6897B366DF36}"/>
              </a:ext>
            </a:extLst>
          </p:cNvPr>
          <p:cNvSpPr>
            <a:spLocks noGrp="1"/>
          </p:cNvSpPr>
          <p:nvPr>
            <p:ph type="pic" sz="quarter" idx="10"/>
          </p:nvPr>
        </p:nvSpPr>
        <p:spPr>
          <a:xfrm>
            <a:off x="710812" y="728545"/>
            <a:ext cx="5305661" cy="5305661"/>
          </a:xfrm>
          <a:prstGeom prst="ellipse">
            <a:avLst/>
          </a:prstGeom>
          <a:solidFill>
            <a:schemeClr val="bg2"/>
          </a:solidFill>
        </p:spPr>
        <p:txBody>
          <a:bodyPr anchor="ctr"/>
          <a:lstStyle>
            <a:lvl1pPr marL="0" indent="0" algn="ctr">
              <a:buNone/>
              <a:defRPr/>
            </a:lvl1pPr>
          </a:lstStyle>
          <a:p>
            <a:r>
              <a:rPr lang="en-US" noProof="0"/>
              <a:t>Click icon to add picture</a:t>
            </a:r>
            <a:endParaRPr lang="en-US" noProof="0" dirty="0"/>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2">
              <a:alpha val="91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pic>
        <p:nvPicPr>
          <p:cNvPr id="9" name="Picture 8">
            <a:extLst>
              <a:ext uri="{FF2B5EF4-FFF2-40B4-BE49-F238E27FC236}">
                <a16:creationId xmlns:a16="http://schemas.microsoft.com/office/drawing/2014/main" id="{4FE28ACC-E44C-4381-B768-0310810E78D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6372999" y="1844881"/>
            <a:ext cx="1745251" cy="673365"/>
          </a:xfrm>
          <a:prstGeom prst="rect">
            <a:avLst/>
          </a:prstGeom>
        </p:spPr>
      </p:pic>
      <p:cxnSp>
        <p:nvCxnSpPr>
          <p:cNvPr id="5" name="Straight Connector 4">
            <a:extLst>
              <a:ext uri="{FF2B5EF4-FFF2-40B4-BE49-F238E27FC236}">
                <a16:creationId xmlns:a16="http://schemas.microsoft.com/office/drawing/2014/main" id="{819AFA09-F4B1-493D-BCAD-FF30C20CD1AA}"/>
              </a:ext>
            </a:extLst>
          </p:cNvPr>
          <p:cNvCxnSpPr/>
          <p:nvPr userDrawn="1"/>
        </p:nvCxnSpPr>
        <p:spPr>
          <a:xfrm>
            <a:off x="6469778" y="4233582"/>
            <a:ext cx="2532336"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4E0FBE0E-A6B0-483E-93DD-5C20DA069DBC}"/>
              </a:ext>
            </a:extLst>
          </p:cNvPr>
          <p:cNvSpPr>
            <a:spLocks noGrp="1"/>
          </p:cNvSpPr>
          <p:nvPr>
            <p:ph type="body" sz="quarter" idx="11" hasCustomPrompt="1"/>
          </p:nvPr>
        </p:nvSpPr>
        <p:spPr>
          <a:xfrm>
            <a:off x="7002320" y="5012635"/>
            <a:ext cx="4533900" cy="503238"/>
          </a:xfrm>
        </p:spPr>
        <p:txBody>
          <a:bodyPr vert="horz" lIns="91440" tIns="45720" rIns="91440" bIns="45720" rtlCol="0">
            <a:noAutofit/>
          </a:bodyPr>
          <a:lstStyle>
            <a:lvl1pPr marL="0" indent="0">
              <a:buNone/>
              <a:defRPr lang="en-US" sz="1600" b="0" cap="all" baseline="0" dirty="0" smtClean="0"/>
            </a:lvl1pPr>
          </a:lstStyle>
          <a:p>
            <a:pPr marL="228600" lvl="0" indent="-228600"/>
            <a:r>
              <a:rPr lang="en-US" noProof="0" dirty="0"/>
              <a:t>Website </a:t>
            </a:r>
            <a:r>
              <a:rPr lang="en-US" noProof="0" dirty="0" err="1"/>
              <a:t>url</a:t>
            </a:r>
            <a:r>
              <a:rPr lang="en-US" noProof="0" dirty="0"/>
              <a:t> here</a:t>
            </a:r>
          </a:p>
        </p:txBody>
      </p:sp>
      <p:pic>
        <p:nvPicPr>
          <p:cNvPr id="17" name="Graphic 16" descr="Envelope">
            <a:extLst>
              <a:ext uri="{FF2B5EF4-FFF2-40B4-BE49-F238E27FC236}">
                <a16:creationId xmlns:a16="http://schemas.microsoft.com/office/drawing/2014/main" id="{E5B30B87-6C2E-48F1-9026-E4F6BEA1CFE7}"/>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541475" y="4452337"/>
            <a:ext cx="387795" cy="387795"/>
          </a:xfrm>
          <a:prstGeom prst="rect">
            <a:avLst/>
          </a:prstGeom>
        </p:spPr>
      </p:pic>
      <p:pic>
        <p:nvPicPr>
          <p:cNvPr id="18" name="Graphic 17" descr="Network">
            <a:extLst>
              <a:ext uri="{FF2B5EF4-FFF2-40B4-BE49-F238E27FC236}">
                <a16:creationId xmlns:a16="http://schemas.microsoft.com/office/drawing/2014/main" id="{2DA3CFE0-4ED8-4345-A158-94E70F463E99}"/>
              </a:ext>
            </a:extLst>
          </p:cNvPr>
          <p:cNvPicPr>
            <a:picLocks noChangeAspect="1"/>
          </p:cNvPicPr>
          <p:nvPr userDrawn="1"/>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6522084" y="4925640"/>
            <a:ext cx="426575" cy="426575"/>
          </a:xfrm>
          <a:prstGeom prst="rect">
            <a:avLst/>
          </a:prstGeom>
        </p:spPr>
      </p:pic>
      <p:sp>
        <p:nvSpPr>
          <p:cNvPr id="2" name="Title 1">
            <a:extLst>
              <a:ext uri="{FF2B5EF4-FFF2-40B4-BE49-F238E27FC236}">
                <a16:creationId xmlns:a16="http://schemas.microsoft.com/office/drawing/2014/main" id="{2CE9908F-CF81-43F9-880A-401D0C0FB2ED}"/>
              </a:ext>
            </a:extLst>
          </p:cNvPr>
          <p:cNvSpPr>
            <a:spLocks noGrp="1"/>
          </p:cNvSpPr>
          <p:nvPr>
            <p:ph type="title"/>
          </p:nvPr>
        </p:nvSpPr>
        <p:spPr>
          <a:xfrm>
            <a:off x="6469778" y="3429000"/>
            <a:ext cx="5011410" cy="651448"/>
          </a:xfrm>
          <a:noFill/>
        </p:spPr>
        <p:txBody>
          <a:bodyPr wrap="square" rtlCol="0">
            <a:noAutofit/>
          </a:bodyPr>
          <a:lstStyle>
            <a:lvl1pPr>
              <a:defRPr lang="en-US" sz="6000" b="1" cap="all" baseline="0">
                <a:solidFill>
                  <a:schemeClr val="accent1"/>
                </a:solidFill>
                <a:ea typeface="+mn-ea"/>
                <a:cs typeface="+mn-cs"/>
              </a:defRPr>
            </a:lvl1pPr>
          </a:lstStyle>
          <a:p>
            <a:pPr marL="0" lvl="0"/>
            <a:r>
              <a:rPr lang="en-US" noProof="0"/>
              <a:t>Click to edit Master title style</a:t>
            </a:r>
            <a:endParaRPr lang="en-US" noProof="0" dirty="0"/>
          </a:p>
        </p:txBody>
      </p:sp>
    </p:spTree>
    <p:extLst>
      <p:ext uri="{BB962C8B-B14F-4D97-AF65-F5344CB8AC3E}">
        <p14:creationId xmlns:p14="http://schemas.microsoft.com/office/powerpoint/2010/main" val="6371368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itle Slide_0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6299464-ED20-4919-8B3A-2CFAE8DA2347}"/>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Picture Placeholder 12">
            <a:extLst>
              <a:ext uri="{FF2B5EF4-FFF2-40B4-BE49-F238E27FC236}">
                <a16:creationId xmlns:a16="http://schemas.microsoft.com/office/drawing/2014/main" id="{BCCC559D-0EC3-432C-B397-6897B366DF36}"/>
              </a:ext>
            </a:extLst>
          </p:cNvPr>
          <p:cNvSpPr>
            <a:spLocks noGrp="1"/>
          </p:cNvSpPr>
          <p:nvPr>
            <p:ph type="pic" sz="quarter" idx="10"/>
          </p:nvPr>
        </p:nvSpPr>
        <p:spPr>
          <a:xfrm>
            <a:off x="710812" y="728545"/>
            <a:ext cx="5305661" cy="5305661"/>
          </a:xfrm>
          <a:prstGeom prst="ellipse">
            <a:avLst/>
          </a:prstGeom>
          <a:solidFill>
            <a:schemeClr val="bg2"/>
          </a:solidFill>
        </p:spPr>
        <p:txBody>
          <a:bodyPr anchor="ctr"/>
          <a:lstStyle>
            <a:lvl1pPr marL="0" indent="0" algn="ctr">
              <a:buNone/>
              <a:defRPr/>
            </a:lvl1pPr>
          </a:lstStyle>
          <a:p>
            <a:r>
              <a:rPr lang="en-US" noProof="0"/>
              <a:t>Click icon to add picture</a:t>
            </a:r>
            <a:endParaRPr lang="en-US" noProof="0" dirty="0"/>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1">
              <a:alpha val="16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pic>
        <p:nvPicPr>
          <p:cNvPr id="9" name="Picture 8">
            <a:extLst>
              <a:ext uri="{FF2B5EF4-FFF2-40B4-BE49-F238E27FC236}">
                <a16:creationId xmlns:a16="http://schemas.microsoft.com/office/drawing/2014/main" id="{4FE28ACC-E44C-4381-B768-0310810E78D2}"/>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10015850" y="391862"/>
            <a:ext cx="1745251" cy="673365"/>
          </a:xfrm>
          <a:prstGeom prst="rect">
            <a:avLst/>
          </a:prstGeom>
        </p:spPr>
      </p:pic>
      <p:cxnSp>
        <p:nvCxnSpPr>
          <p:cNvPr id="12" name="Straight Connector 11">
            <a:extLst>
              <a:ext uri="{FF2B5EF4-FFF2-40B4-BE49-F238E27FC236}">
                <a16:creationId xmlns:a16="http://schemas.microsoft.com/office/drawing/2014/main" id="{77C312F4-62C2-4903-8C4B-423A8717E481}"/>
              </a:ext>
            </a:extLst>
          </p:cNvPr>
          <p:cNvCxnSpPr/>
          <p:nvPr userDrawn="1"/>
        </p:nvCxnSpPr>
        <p:spPr>
          <a:xfrm>
            <a:off x="6469778" y="4233582"/>
            <a:ext cx="253233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9" name="Graphic 18" descr="Envelope">
            <a:extLst>
              <a:ext uri="{FF2B5EF4-FFF2-40B4-BE49-F238E27FC236}">
                <a16:creationId xmlns:a16="http://schemas.microsoft.com/office/drawing/2014/main" id="{A686352B-226C-4579-B831-0DC14EC3895E}"/>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6541475" y="4452337"/>
            <a:ext cx="387795" cy="387795"/>
          </a:xfrm>
          <a:prstGeom prst="rect">
            <a:avLst/>
          </a:prstGeom>
        </p:spPr>
      </p:pic>
      <p:pic>
        <p:nvPicPr>
          <p:cNvPr id="20" name="Graphic 19" descr="Network">
            <a:extLst>
              <a:ext uri="{FF2B5EF4-FFF2-40B4-BE49-F238E27FC236}">
                <a16:creationId xmlns:a16="http://schemas.microsoft.com/office/drawing/2014/main" id="{460C8169-012B-451A-A6C2-6FEC0DC82AFC}"/>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6522084" y="4925640"/>
            <a:ext cx="426575" cy="426575"/>
          </a:xfrm>
          <a:prstGeom prst="rect">
            <a:avLst/>
          </a:prstGeom>
        </p:spPr>
      </p:pic>
      <p:sp>
        <p:nvSpPr>
          <p:cNvPr id="21" name="Subtitle 2">
            <a:extLst>
              <a:ext uri="{FF2B5EF4-FFF2-40B4-BE49-F238E27FC236}">
                <a16:creationId xmlns:a16="http://schemas.microsoft.com/office/drawing/2014/main" id="{ADF17BC1-06CE-42EA-A970-31A7ED871AA4}"/>
              </a:ext>
            </a:extLst>
          </p:cNvPr>
          <p:cNvSpPr>
            <a:spLocks noGrp="1"/>
          </p:cNvSpPr>
          <p:nvPr>
            <p:ph type="subTitle" idx="1" hasCustomPrompt="1"/>
          </p:nvPr>
        </p:nvSpPr>
        <p:spPr>
          <a:xfrm>
            <a:off x="7002130" y="4484691"/>
            <a:ext cx="4540440" cy="503167"/>
          </a:xfrm>
        </p:spPr>
        <p:txBody>
          <a:bodyPr>
            <a:noAutofit/>
          </a:bodyPr>
          <a:lstStyle>
            <a:lvl1pPr marL="0" indent="0" algn="l">
              <a:buNone/>
              <a:defRPr sz="1600" b="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email</a:t>
            </a:r>
          </a:p>
        </p:txBody>
      </p:sp>
      <p:sp>
        <p:nvSpPr>
          <p:cNvPr id="22" name="Text Placeholder 6">
            <a:extLst>
              <a:ext uri="{FF2B5EF4-FFF2-40B4-BE49-F238E27FC236}">
                <a16:creationId xmlns:a16="http://schemas.microsoft.com/office/drawing/2014/main" id="{7035F1B3-4E91-44FF-B4E7-E5D87C7A034C}"/>
              </a:ext>
            </a:extLst>
          </p:cNvPr>
          <p:cNvSpPr>
            <a:spLocks noGrp="1"/>
          </p:cNvSpPr>
          <p:nvPr>
            <p:ph type="body" sz="quarter" idx="11" hasCustomPrompt="1"/>
          </p:nvPr>
        </p:nvSpPr>
        <p:spPr>
          <a:xfrm>
            <a:off x="7002320" y="5012635"/>
            <a:ext cx="4533900" cy="503238"/>
          </a:xfrm>
        </p:spPr>
        <p:txBody>
          <a:bodyPr vert="horz" lIns="91440" tIns="45720" rIns="91440" bIns="45720" rtlCol="0">
            <a:noAutofit/>
          </a:bodyPr>
          <a:lstStyle>
            <a:lvl1pPr marL="0" indent="0">
              <a:buNone/>
              <a:defRPr lang="en-US" sz="1600" b="0" cap="all" baseline="0" dirty="0" smtClean="0">
                <a:solidFill>
                  <a:schemeClr val="bg1"/>
                </a:solidFill>
              </a:defRPr>
            </a:lvl1pPr>
          </a:lstStyle>
          <a:p>
            <a:pPr marL="228600" lvl="0" indent="-228600"/>
            <a:r>
              <a:rPr lang="en-US" noProof="0" dirty="0"/>
              <a:t>Website </a:t>
            </a:r>
            <a:r>
              <a:rPr lang="en-US" noProof="0" dirty="0" err="1"/>
              <a:t>url</a:t>
            </a:r>
            <a:r>
              <a:rPr lang="en-US" noProof="0" dirty="0"/>
              <a:t> here</a:t>
            </a:r>
          </a:p>
        </p:txBody>
      </p:sp>
      <p:sp>
        <p:nvSpPr>
          <p:cNvPr id="18" name="Title 1">
            <a:extLst>
              <a:ext uri="{FF2B5EF4-FFF2-40B4-BE49-F238E27FC236}">
                <a16:creationId xmlns:a16="http://schemas.microsoft.com/office/drawing/2014/main" id="{525B5135-F466-4A63-A42C-3BB2BAA7D24D}"/>
              </a:ext>
            </a:extLst>
          </p:cNvPr>
          <p:cNvSpPr>
            <a:spLocks noGrp="1"/>
          </p:cNvSpPr>
          <p:nvPr>
            <p:ph type="title"/>
          </p:nvPr>
        </p:nvSpPr>
        <p:spPr>
          <a:xfrm>
            <a:off x="6469778" y="3158641"/>
            <a:ext cx="5011410" cy="921807"/>
          </a:xfrm>
          <a:noFill/>
        </p:spPr>
        <p:txBody>
          <a:bodyPr wrap="square" rtlCol="0">
            <a:noAutofit/>
          </a:bodyPr>
          <a:lstStyle>
            <a:lvl1pPr>
              <a:defRPr lang="en-US" sz="6000" b="1" cap="all" baseline="0" dirty="0">
                <a:solidFill>
                  <a:schemeClr val="bg1"/>
                </a:solidFill>
                <a:ea typeface="+mn-ea"/>
                <a:cs typeface="+mn-cs"/>
              </a:defRPr>
            </a:lvl1pPr>
          </a:lstStyle>
          <a:p>
            <a:pPr marL="0" lvl="0"/>
            <a:r>
              <a:rPr lang="en-US" noProof="0"/>
              <a:t>Click to edit Master title style</a:t>
            </a:r>
            <a:endParaRPr lang="en-US" noProof="0" dirty="0"/>
          </a:p>
        </p:txBody>
      </p:sp>
    </p:spTree>
    <p:extLst>
      <p:ext uri="{BB962C8B-B14F-4D97-AF65-F5344CB8AC3E}">
        <p14:creationId xmlns:p14="http://schemas.microsoft.com/office/powerpoint/2010/main" val="81010702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7333">
          <p15:clr>
            <a:srgbClr val="FBAE40"/>
          </p15:clr>
        </p15:guide>
        <p15:guide id="4" pos="362">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6299464-ED20-4919-8B3A-2CFAE8DA2347}"/>
              </a:ext>
            </a:extLst>
          </p:cNvPr>
          <p:cNvSpPr/>
          <p:nvPr userDrawn="1"/>
        </p:nvSpPr>
        <p:spPr>
          <a:xfrm>
            <a:off x="0" y="0"/>
            <a:ext cx="1219200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Oval 5">
            <a:extLst>
              <a:ext uri="{FF2B5EF4-FFF2-40B4-BE49-F238E27FC236}">
                <a16:creationId xmlns:a16="http://schemas.microsoft.com/office/drawing/2014/main" id="{1F54E98B-AC75-484D-9121-68498EB888AA}"/>
              </a:ext>
            </a:extLst>
          </p:cNvPr>
          <p:cNvSpPr/>
          <p:nvPr userDrawn="1"/>
        </p:nvSpPr>
        <p:spPr>
          <a:xfrm>
            <a:off x="754010" y="708293"/>
            <a:ext cx="5334029" cy="5334029"/>
          </a:xfrm>
          <a:prstGeom prst="ellipse">
            <a:avLst/>
          </a:prstGeom>
          <a:solidFill>
            <a:schemeClr val="bg1">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2456FD49-C258-4333-9422-358C976A341C}"/>
              </a:ext>
            </a:extLst>
          </p:cNvPr>
          <p:cNvSpPr>
            <a:spLocks noGrp="1"/>
          </p:cNvSpPr>
          <p:nvPr>
            <p:ph type="ctrTitle" hasCustomPrompt="1"/>
          </p:nvPr>
        </p:nvSpPr>
        <p:spPr>
          <a:xfrm>
            <a:off x="6343650" y="2173288"/>
            <a:ext cx="5143500" cy="2090808"/>
          </a:xfrm>
        </p:spPr>
        <p:txBody>
          <a:bodyPr anchor="b">
            <a:noAutofit/>
          </a:bodyPr>
          <a:lstStyle>
            <a:lvl1pPr algn="l">
              <a:defRPr sz="5400" b="1" cap="all" baseline="0">
                <a:solidFill>
                  <a:schemeClr val="bg1"/>
                </a:solidFill>
                <a:latin typeface="+mj-lt"/>
              </a:defRPr>
            </a:lvl1pPr>
          </a:lstStyle>
          <a:p>
            <a:r>
              <a:rPr lang="en-US" noProof="0" dirty="0"/>
              <a:t>Title comes here</a:t>
            </a:r>
          </a:p>
        </p:txBody>
      </p:sp>
      <p:sp>
        <p:nvSpPr>
          <p:cNvPr id="3" name="Subtitle 2">
            <a:extLst>
              <a:ext uri="{FF2B5EF4-FFF2-40B4-BE49-F238E27FC236}">
                <a16:creationId xmlns:a16="http://schemas.microsoft.com/office/drawing/2014/main" id="{59758E15-A93D-4FB9-843D-1490E27A151B}"/>
              </a:ext>
            </a:extLst>
          </p:cNvPr>
          <p:cNvSpPr>
            <a:spLocks noGrp="1"/>
          </p:cNvSpPr>
          <p:nvPr>
            <p:ph type="subTitle" idx="1"/>
          </p:nvPr>
        </p:nvSpPr>
        <p:spPr>
          <a:xfrm>
            <a:off x="6343650" y="4279971"/>
            <a:ext cx="5143500" cy="503167"/>
          </a:xfrm>
        </p:spPr>
        <p:txBody>
          <a:bodyPr>
            <a:noAutofit/>
          </a:bodyPr>
          <a:lstStyle>
            <a:lvl1pPr marL="0" indent="0" algn="l">
              <a:buNone/>
              <a:defRPr sz="1800" b="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US" noProof="0" dirty="0"/>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1">
              <a:alpha val="16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pic>
        <p:nvPicPr>
          <p:cNvPr id="9" name="Picture 8">
            <a:extLst>
              <a:ext uri="{FF2B5EF4-FFF2-40B4-BE49-F238E27FC236}">
                <a16:creationId xmlns:a16="http://schemas.microsoft.com/office/drawing/2014/main" id="{4FE28ACC-E44C-4381-B768-0310810E78D2}"/>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10015850" y="391862"/>
            <a:ext cx="1745251" cy="673365"/>
          </a:xfrm>
          <a:prstGeom prst="rect">
            <a:avLst/>
          </a:prstGeom>
        </p:spPr>
      </p:pic>
      <p:cxnSp>
        <p:nvCxnSpPr>
          <p:cNvPr id="5" name="Straight Connector 4">
            <a:extLst>
              <a:ext uri="{FF2B5EF4-FFF2-40B4-BE49-F238E27FC236}">
                <a16:creationId xmlns:a16="http://schemas.microsoft.com/office/drawing/2014/main" id="{819AFA09-F4B1-493D-BCAD-FF30C20CD1AA}"/>
              </a:ext>
            </a:extLst>
          </p:cNvPr>
          <p:cNvCxnSpPr/>
          <p:nvPr userDrawn="1"/>
        </p:nvCxnSpPr>
        <p:spPr>
          <a:xfrm>
            <a:off x="6469778" y="4233582"/>
            <a:ext cx="253233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5905788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7333">
          <p15:clr>
            <a:srgbClr val="FBAE40"/>
          </p15:clr>
        </p15:guide>
        <p15:guide id="4" pos="362">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9087E09-D75F-4E26-B01E-A1A09BA2EA70}"/>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AF7A70B7-7ADE-4E0B-B956-363B0B1AA613}"/>
              </a:ext>
            </a:extLst>
          </p:cNvPr>
          <p:cNvSpPr>
            <a:spLocks noGrp="1"/>
          </p:cNvSpPr>
          <p:nvPr>
            <p:ph type="title"/>
          </p:nvPr>
        </p:nvSpPr>
        <p:spPr>
          <a:xfrm>
            <a:off x="831850" y="182563"/>
            <a:ext cx="10515600" cy="940181"/>
          </a:xfrm>
        </p:spPr>
        <p:txBody>
          <a:bodyPr anchor="b">
            <a:noAutofit/>
          </a:bodyPr>
          <a:lstStyle>
            <a:lvl1pPr algn="ctr">
              <a:defRPr sz="4000" b="1" cap="all" baseline="0">
                <a:solidFill>
                  <a:schemeClr val="bg1"/>
                </a:solidFill>
              </a:defRPr>
            </a:lvl1pPr>
          </a:lstStyle>
          <a:p>
            <a:r>
              <a:rPr lang="en-US" noProof="0"/>
              <a:t>Click to edit Master title style</a:t>
            </a:r>
            <a:endParaRPr lang="en-US" noProof="0" dirty="0"/>
          </a:p>
        </p:txBody>
      </p:sp>
      <p:pic>
        <p:nvPicPr>
          <p:cNvPr id="8" name="Picture 7">
            <a:extLst>
              <a:ext uri="{FF2B5EF4-FFF2-40B4-BE49-F238E27FC236}">
                <a16:creationId xmlns:a16="http://schemas.microsoft.com/office/drawing/2014/main" id="{25FC40B0-ED27-47E5-A3C2-32A8418567EE}"/>
              </a:ext>
            </a:extLst>
          </p:cNvPr>
          <p:cNvPicPr>
            <a:picLocks noChangeAspect="1"/>
          </p:cNvPicPr>
          <p:nvPr userDrawn="1"/>
        </p:nvPicPr>
        <p:blipFill>
          <a:blip r:embed="rId2">
            <a:biLevel thresh="25000"/>
            <a:extLst>
              <a:ext uri="{28A0092B-C50C-407E-A947-70E740481C1C}">
                <a14:useLocalDpi xmlns:a14="http://schemas.microsoft.com/office/drawing/2010/main"/>
              </a:ext>
            </a:extLst>
          </a:blip>
          <a:stretch>
            <a:fillRect/>
          </a:stretch>
        </p:blipFill>
        <p:spPr>
          <a:xfrm>
            <a:off x="469638" y="6260507"/>
            <a:ext cx="1075427" cy="414929"/>
          </a:xfrm>
          <a:prstGeom prst="rect">
            <a:avLst/>
          </a:prstGeom>
        </p:spPr>
      </p:pic>
      <p:sp>
        <p:nvSpPr>
          <p:cNvPr id="11" name="Oval 10">
            <a:extLst>
              <a:ext uri="{FF2B5EF4-FFF2-40B4-BE49-F238E27FC236}">
                <a16:creationId xmlns:a16="http://schemas.microsoft.com/office/drawing/2014/main" id="{8931D2A9-0B92-4197-8802-80424C14EA7E}"/>
              </a:ext>
            </a:extLst>
          </p:cNvPr>
          <p:cNvSpPr/>
          <p:nvPr userDrawn="1"/>
        </p:nvSpPr>
        <p:spPr>
          <a:xfrm>
            <a:off x="11371669" y="6409397"/>
            <a:ext cx="280051" cy="28005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Slide Number Placeholder 5">
            <a:extLst>
              <a:ext uri="{FF2B5EF4-FFF2-40B4-BE49-F238E27FC236}">
                <a16:creationId xmlns:a16="http://schemas.microsoft.com/office/drawing/2014/main" id="{533B74B0-30B9-45C2-9AE6-45D1978AAFAE}"/>
              </a:ext>
            </a:extLst>
          </p:cNvPr>
          <p:cNvSpPr>
            <a:spLocks noGrp="1"/>
          </p:cNvSpPr>
          <p:nvPr>
            <p:ph type="sldNum" sz="quarter" idx="12"/>
          </p:nvPr>
        </p:nvSpPr>
        <p:spPr>
          <a:xfrm>
            <a:off x="11363696" y="6455739"/>
            <a:ext cx="294460" cy="187367"/>
          </a:xfrm>
        </p:spPr>
        <p:txBody>
          <a:bodyPr lIns="0" tIns="0" rIns="0" bIns="0"/>
          <a:lstStyle>
            <a:lvl1pPr algn="ctr">
              <a:defRPr sz="900">
                <a:solidFill>
                  <a:srgbClr val="2C567A"/>
                </a:solidFill>
                <a:latin typeface="+mn-lt"/>
              </a:defRPr>
            </a:lvl1pPr>
          </a:lstStyle>
          <a:p>
            <a:fld id="{9EC71654-96A5-4280-94F3-931C61A9F92C}" type="slidenum">
              <a:rPr lang="en-US" noProof="0" smtClean="0"/>
              <a:pPr/>
              <a:t>‹#›</a:t>
            </a:fld>
            <a:endParaRPr lang="en-US" noProof="0" dirty="0"/>
          </a:p>
        </p:txBody>
      </p:sp>
      <p:grpSp>
        <p:nvGrpSpPr>
          <p:cNvPr id="4" name="Group 3">
            <a:extLst>
              <a:ext uri="{FF2B5EF4-FFF2-40B4-BE49-F238E27FC236}">
                <a16:creationId xmlns:a16="http://schemas.microsoft.com/office/drawing/2014/main" id="{AD5251EA-F450-4DD1-995B-DC89513424C8}"/>
              </a:ext>
            </a:extLst>
          </p:cNvPr>
          <p:cNvGrpSpPr/>
          <p:nvPr userDrawn="1"/>
        </p:nvGrpSpPr>
        <p:grpSpPr>
          <a:xfrm rot="16200000">
            <a:off x="1637386" y="1473117"/>
            <a:ext cx="8917229" cy="10769768"/>
            <a:chOff x="-1728305" y="-2049517"/>
            <a:chExt cx="8917229" cy="10769768"/>
          </a:xfrm>
        </p:grpSpPr>
        <p:sp>
          <p:nvSpPr>
            <p:cNvPr id="17" name="Oval 16">
              <a:extLst>
                <a:ext uri="{FF2B5EF4-FFF2-40B4-BE49-F238E27FC236}">
                  <a16:creationId xmlns:a16="http://schemas.microsoft.com/office/drawing/2014/main" id="{44882F4E-E8C8-46FE-A9C8-7B79782767F6}"/>
                </a:ext>
              </a:extLst>
            </p:cNvPr>
            <p:cNvSpPr/>
            <p:nvPr userDrawn="1"/>
          </p:nvSpPr>
          <p:spPr>
            <a:xfrm>
              <a:off x="754010" y="708293"/>
              <a:ext cx="5334029" cy="5334029"/>
            </a:xfrm>
            <a:prstGeom prst="ellipse">
              <a:avLst/>
            </a:prstGeom>
            <a:solidFill>
              <a:schemeClr val="bg1">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18" name="Group 17">
              <a:extLst>
                <a:ext uri="{FF2B5EF4-FFF2-40B4-BE49-F238E27FC236}">
                  <a16:creationId xmlns:a16="http://schemas.microsoft.com/office/drawing/2014/main" id="{965CD13B-04FB-40D5-AF62-2F43CF49BA9B}"/>
                </a:ext>
              </a:extLst>
            </p:cNvPr>
            <p:cNvGrpSpPr/>
            <p:nvPr userDrawn="1"/>
          </p:nvGrpSpPr>
          <p:grpSpPr>
            <a:xfrm>
              <a:off x="-1728305" y="-2049517"/>
              <a:ext cx="8917229" cy="10769768"/>
              <a:chOff x="11114088" y="2241550"/>
              <a:chExt cx="1905000" cy="2354263"/>
            </a:xfrm>
            <a:solidFill>
              <a:schemeClr val="bg1">
                <a:alpha val="16000"/>
              </a:schemeClr>
            </a:solidFill>
          </p:grpSpPr>
          <p:sp>
            <p:nvSpPr>
              <p:cNvPr id="19" name="Freeform 5">
                <a:extLst>
                  <a:ext uri="{FF2B5EF4-FFF2-40B4-BE49-F238E27FC236}">
                    <a16:creationId xmlns:a16="http://schemas.microsoft.com/office/drawing/2014/main" id="{01876F8F-C11E-4FB2-8150-1F0602752F97}"/>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0" name="Freeform 6">
                <a:extLst>
                  <a:ext uri="{FF2B5EF4-FFF2-40B4-BE49-F238E27FC236}">
                    <a16:creationId xmlns:a16="http://schemas.microsoft.com/office/drawing/2014/main" id="{08A1D05F-5F61-4156-8C83-1A002AA1E886}"/>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grpSp>
      <p:sp>
        <p:nvSpPr>
          <p:cNvPr id="21" name="Text Placeholder 2">
            <a:extLst>
              <a:ext uri="{FF2B5EF4-FFF2-40B4-BE49-F238E27FC236}">
                <a16:creationId xmlns:a16="http://schemas.microsoft.com/office/drawing/2014/main" id="{4D77C47B-CC1E-41DA-9146-5DFD63065491}"/>
              </a:ext>
            </a:extLst>
          </p:cNvPr>
          <p:cNvSpPr>
            <a:spLocks noGrp="1"/>
          </p:cNvSpPr>
          <p:nvPr>
            <p:ph type="body" idx="1"/>
          </p:nvPr>
        </p:nvSpPr>
        <p:spPr>
          <a:xfrm>
            <a:off x="831850" y="1153348"/>
            <a:ext cx="10515600" cy="648543"/>
          </a:xfrm>
        </p:spPr>
        <p:txBody>
          <a:bodyPr>
            <a:normAutofit/>
          </a:bodyPr>
          <a:lstStyle>
            <a:lvl1pPr marL="0" indent="0" algn="ctr">
              <a:buNone/>
              <a:defRPr sz="18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Click to edit Master text styles</a:t>
            </a:r>
          </a:p>
        </p:txBody>
      </p:sp>
    </p:spTree>
    <p:extLst>
      <p:ext uri="{BB962C8B-B14F-4D97-AF65-F5344CB8AC3E}">
        <p14:creationId xmlns:p14="http://schemas.microsoft.com/office/powerpoint/2010/main" val="422654412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60E0B501-22AA-4685-BE9B-A267F6F675A7}"/>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24" name="Freeform 5">
              <a:extLst>
                <a:ext uri="{FF2B5EF4-FFF2-40B4-BE49-F238E27FC236}">
                  <a16:creationId xmlns:a16="http://schemas.microsoft.com/office/drawing/2014/main" id="{5D0E179E-CA3D-4874-9ACD-F8990F48F4BF}"/>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5" name="Freeform 6">
              <a:extLst>
                <a:ext uri="{FF2B5EF4-FFF2-40B4-BE49-F238E27FC236}">
                  <a16:creationId xmlns:a16="http://schemas.microsoft.com/office/drawing/2014/main" id="{A9C53936-B93A-4CF6-8766-2FA93ACFEBE3}"/>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6" name="Freeform 7">
              <a:extLst>
                <a:ext uri="{FF2B5EF4-FFF2-40B4-BE49-F238E27FC236}">
                  <a16:creationId xmlns:a16="http://schemas.microsoft.com/office/drawing/2014/main" id="{5776DEA2-5422-4F51-B359-652B71274D31}"/>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27" name="Content Placeholder 2">
            <a:extLst>
              <a:ext uri="{FF2B5EF4-FFF2-40B4-BE49-F238E27FC236}">
                <a16:creationId xmlns:a16="http://schemas.microsoft.com/office/drawing/2014/main" id="{1A1F33A2-66F7-4D85-99DD-7B00F265AC6D}"/>
              </a:ext>
            </a:extLst>
          </p:cNvPr>
          <p:cNvSpPr>
            <a:spLocks noGrp="1"/>
          </p:cNvSpPr>
          <p:nvPr>
            <p:ph idx="1"/>
          </p:nvPr>
        </p:nvSpPr>
        <p:spPr>
          <a:xfrm>
            <a:off x="515938" y="1825625"/>
            <a:ext cx="10837862" cy="435133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pic>
        <p:nvPicPr>
          <p:cNvPr id="12" name="Picture 11">
            <a:extLst>
              <a:ext uri="{FF2B5EF4-FFF2-40B4-BE49-F238E27FC236}">
                <a16:creationId xmlns:a16="http://schemas.microsoft.com/office/drawing/2014/main" id="{EC2DFD46-BF74-47BA-A496-92ED1979C360}"/>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13" name="Title 1">
            <a:extLst>
              <a:ext uri="{FF2B5EF4-FFF2-40B4-BE49-F238E27FC236}">
                <a16:creationId xmlns:a16="http://schemas.microsoft.com/office/drawing/2014/main" id="{EF788279-D710-447A-9E71-4D1344575691}"/>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endParaRPr lang="en-US" noProof="0" dirty="0"/>
          </a:p>
        </p:txBody>
      </p:sp>
    </p:spTree>
    <p:extLst>
      <p:ext uri="{BB962C8B-B14F-4D97-AF65-F5344CB8AC3E}">
        <p14:creationId xmlns:p14="http://schemas.microsoft.com/office/powerpoint/2010/main" val="378975897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C2A6B906-ACDA-40FD-8AC8-0B693AB12796}"/>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19" name="Freeform 5">
              <a:extLst>
                <a:ext uri="{FF2B5EF4-FFF2-40B4-BE49-F238E27FC236}">
                  <a16:creationId xmlns:a16="http://schemas.microsoft.com/office/drawing/2014/main" id="{717F7366-5A99-4065-90C2-AE7DF5DD0F44}"/>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0" name="Freeform 6">
              <a:extLst>
                <a:ext uri="{FF2B5EF4-FFF2-40B4-BE49-F238E27FC236}">
                  <a16:creationId xmlns:a16="http://schemas.microsoft.com/office/drawing/2014/main" id="{90A089CA-63B9-4456-B0B1-17C75EBFB982}"/>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2" name="Freeform 7">
              <a:extLst>
                <a:ext uri="{FF2B5EF4-FFF2-40B4-BE49-F238E27FC236}">
                  <a16:creationId xmlns:a16="http://schemas.microsoft.com/office/drawing/2014/main" id="{8D36B2D1-BCFE-43FC-8743-7B7A30E1AD5D}"/>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14" name="Content Placeholder 2">
            <a:extLst>
              <a:ext uri="{FF2B5EF4-FFF2-40B4-BE49-F238E27FC236}">
                <a16:creationId xmlns:a16="http://schemas.microsoft.com/office/drawing/2014/main" id="{079DA8F4-EDD3-4D62-A90B-8C3C1AFB0083}"/>
              </a:ext>
            </a:extLst>
          </p:cNvPr>
          <p:cNvSpPr>
            <a:spLocks noGrp="1"/>
          </p:cNvSpPr>
          <p:nvPr>
            <p:ph sz="half" idx="1"/>
          </p:nvPr>
        </p:nvSpPr>
        <p:spPr>
          <a:xfrm>
            <a:off x="515938" y="1825625"/>
            <a:ext cx="5503862" cy="435133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7" name="Content Placeholder 3">
            <a:extLst>
              <a:ext uri="{FF2B5EF4-FFF2-40B4-BE49-F238E27FC236}">
                <a16:creationId xmlns:a16="http://schemas.microsoft.com/office/drawing/2014/main" id="{DA0DA994-B4A9-447A-BEBF-3EA31D3755A2}"/>
              </a:ext>
            </a:extLst>
          </p:cNvPr>
          <p:cNvSpPr>
            <a:spLocks noGrp="1"/>
          </p:cNvSpPr>
          <p:nvPr>
            <p:ph sz="half" idx="2"/>
          </p:nvPr>
        </p:nvSpPr>
        <p:spPr>
          <a:xfrm>
            <a:off x="6172200" y="1825625"/>
            <a:ext cx="5181600" cy="435133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pic>
        <p:nvPicPr>
          <p:cNvPr id="13" name="Picture 12">
            <a:extLst>
              <a:ext uri="{FF2B5EF4-FFF2-40B4-BE49-F238E27FC236}">
                <a16:creationId xmlns:a16="http://schemas.microsoft.com/office/drawing/2014/main" id="{332150F9-14BF-4DCB-884D-49596914C290}"/>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21" name="Title 1">
            <a:extLst>
              <a:ext uri="{FF2B5EF4-FFF2-40B4-BE49-F238E27FC236}">
                <a16:creationId xmlns:a16="http://schemas.microsoft.com/office/drawing/2014/main" id="{19DEF115-82C2-4E9D-A22C-8DA561FB37B8}"/>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endParaRPr lang="en-US" noProof="0" dirty="0"/>
          </a:p>
        </p:txBody>
      </p:sp>
    </p:spTree>
    <p:extLst>
      <p:ext uri="{BB962C8B-B14F-4D97-AF65-F5344CB8AC3E}">
        <p14:creationId xmlns:p14="http://schemas.microsoft.com/office/powerpoint/2010/main" val="209293422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616F52B4-215E-4237-893C-E22B23804744}"/>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22" name="Freeform 5">
              <a:extLst>
                <a:ext uri="{FF2B5EF4-FFF2-40B4-BE49-F238E27FC236}">
                  <a16:creationId xmlns:a16="http://schemas.microsoft.com/office/drawing/2014/main" id="{B7C40C77-B795-4B07-B92D-2E8A56635773}"/>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3" name="Freeform 6">
              <a:extLst>
                <a:ext uri="{FF2B5EF4-FFF2-40B4-BE49-F238E27FC236}">
                  <a16:creationId xmlns:a16="http://schemas.microsoft.com/office/drawing/2014/main" id="{6E703A1E-5F10-4BB5-9D52-77CB6F5994C0}"/>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4" name="Freeform 7">
              <a:extLst>
                <a:ext uri="{FF2B5EF4-FFF2-40B4-BE49-F238E27FC236}">
                  <a16:creationId xmlns:a16="http://schemas.microsoft.com/office/drawing/2014/main" id="{22CEE04C-09CE-41CF-937D-EC2D3C23ECC6}"/>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14" name="Text Placeholder 2">
            <a:extLst>
              <a:ext uri="{FF2B5EF4-FFF2-40B4-BE49-F238E27FC236}">
                <a16:creationId xmlns:a16="http://schemas.microsoft.com/office/drawing/2014/main" id="{774CF4BA-8DCB-42CF-A2C4-D6AF95EE3F54}"/>
              </a:ext>
            </a:extLst>
          </p:cNvPr>
          <p:cNvSpPr>
            <a:spLocks noGrp="1"/>
          </p:cNvSpPr>
          <p:nvPr>
            <p:ph type="body" idx="1"/>
          </p:nvPr>
        </p:nvSpPr>
        <p:spPr>
          <a:xfrm>
            <a:off x="515938" y="1681163"/>
            <a:ext cx="5157787" cy="823912"/>
          </a:xfrm>
        </p:spPr>
        <p:txBody>
          <a:bodyPr anchor="b"/>
          <a:lstStyle>
            <a:lvl1pPr marL="0" indent="0">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7" name="Content Placeholder 3">
            <a:extLst>
              <a:ext uri="{FF2B5EF4-FFF2-40B4-BE49-F238E27FC236}">
                <a16:creationId xmlns:a16="http://schemas.microsoft.com/office/drawing/2014/main" id="{67BA8B6E-A28D-4658-8C91-6CA7BD539B85}"/>
              </a:ext>
            </a:extLst>
          </p:cNvPr>
          <p:cNvSpPr>
            <a:spLocks noGrp="1"/>
          </p:cNvSpPr>
          <p:nvPr>
            <p:ph sz="half" idx="2"/>
          </p:nvPr>
        </p:nvSpPr>
        <p:spPr>
          <a:xfrm>
            <a:off x="515938" y="2505075"/>
            <a:ext cx="5157787" cy="368458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8" name="Text Placeholder 4">
            <a:extLst>
              <a:ext uri="{FF2B5EF4-FFF2-40B4-BE49-F238E27FC236}">
                <a16:creationId xmlns:a16="http://schemas.microsoft.com/office/drawing/2014/main" id="{F73B3215-82DB-4DBF-9E77-3AE2308C6920}"/>
              </a:ext>
            </a:extLst>
          </p:cNvPr>
          <p:cNvSpPr>
            <a:spLocks noGrp="1"/>
          </p:cNvSpPr>
          <p:nvPr>
            <p:ph type="body" sz="quarter" idx="3"/>
          </p:nvPr>
        </p:nvSpPr>
        <p:spPr>
          <a:xfrm>
            <a:off x="6172200" y="1681163"/>
            <a:ext cx="5183188" cy="823912"/>
          </a:xfrm>
        </p:spPr>
        <p:txBody>
          <a:bodyPr anchor="b"/>
          <a:lstStyle>
            <a:lvl1pPr marL="0" indent="0">
              <a:buNone/>
              <a:defRPr sz="2400" b="1">
                <a:solidFill>
                  <a:schemeClr val="accent5"/>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9" name="Content Placeholder 5">
            <a:extLst>
              <a:ext uri="{FF2B5EF4-FFF2-40B4-BE49-F238E27FC236}">
                <a16:creationId xmlns:a16="http://schemas.microsoft.com/office/drawing/2014/main" id="{8DFD34E8-36CC-4FFE-926B-C170208FEDB8}"/>
              </a:ext>
            </a:extLst>
          </p:cNvPr>
          <p:cNvSpPr>
            <a:spLocks noGrp="1"/>
          </p:cNvSpPr>
          <p:nvPr>
            <p:ph sz="quarter" idx="4"/>
          </p:nvPr>
        </p:nvSpPr>
        <p:spPr>
          <a:xfrm>
            <a:off x="6172200" y="2505075"/>
            <a:ext cx="5183188" cy="368458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pic>
        <p:nvPicPr>
          <p:cNvPr id="21" name="Picture 20">
            <a:extLst>
              <a:ext uri="{FF2B5EF4-FFF2-40B4-BE49-F238E27FC236}">
                <a16:creationId xmlns:a16="http://schemas.microsoft.com/office/drawing/2014/main" id="{03383C6B-3BE4-4380-AF26-1C21492FCE8A}"/>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25" name="Title 1">
            <a:extLst>
              <a:ext uri="{FF2B5EF4-FFF2-40B4-BE49-F238E27FC236}">
                <a16:creationId xmlns:a16="http://schemas.microsoft.com/office/drawing/2014/main" id="{AE3770E9-CB74-47B0-8229-91F6F756015E}"/>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endParaRPr lang="en-US" noProof="0" dirty="0"/>
          </a:p>
        </p:txBody>
      </p:sp>
    </p:spTree>
    <p:extLst>
      <p:ext uri="{BB962C8B-B14F-4D97-AF65-F5344CB8AC3E}">
        <p14:creationId xmlns:p14="http://schemas.microsoft.com/office/powerpoint/2010/main" val="246179461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C57825D7-DD33-4B70-BBBE-D46E7A5352EC}"/>
              </a:ext>
            </a:extLst>
          </p:cNvPr>
          <p:cNvSpPr>
            <a:spLocks noGrp="1"/>
          </p:cNvSpPr>
          <p:nvPr>
            <p:ph type="pic" idx="1"/>
          </p:nvPr>
        </p:nvSpPr>
        <p:spPr>
          <a:xfrm>
            <a:off x="6096000" y="768485"/>
            <a:ext cx="5305662" cy="5305662"/>
          </a:xfrm>
          <a:custGeom>
            <a:avLst/>
            <a:gdLst>
              <a:gd name="connsiteX0" fmla="*/ 2652831 w 5305662"/>
              <a:gd name="connsiteY0" fmla="*/ 0 h 5305662"/>
              <a:gd name="connsiteX1" fmla="*/ 5305662 w 5305662"/>
              <a:gd name="connsiteY1" fmla="*/ 2652831 h 5305662"/>
              <a:gd name="connsiteX2" fmla="*/ 2652831 w 5305662"/>
              <a:gd name="connsiteY2" fmla="*/ 5305662 h 5305662"/>
              <a:gd name="connsiteX3" fmla="*/ 0 w 5305662"/>
              <a:gd name="connsiteY3" fmla="*/ 2652831 h 5305662"/>
              <a:gd name="connsiteX4" fmla="*/ 2652831 w 5305662"/>
              <a:gd name="connsiteY4" fmla="*/ 0 h 53056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5662" h="5305662">
                <a:moveTo>
                  <a:pt x="2652831" y="0"/>
                </a:moveTo>
                <a:cubicBezTo>
                  <a:pt x="4117949" y="0"/>
                  <a:pt x="5305662" y="1187713"/>
                  <a:pt x="5305662" y="2652831"/>
                </a:cubicBezTo>
                <a:cubicBezTo>
                  <a:pt x="5305662" y="4117949"/>
                  <a:pt x="4117949" y="5305662"/>
                  <a:pt x="2652831" y="5305662"/>
                </a:cubicBezTo>
                <a:cubicBezTo>
                  <a:pt x="1187713" y="5305662"/>
                  <a:pt x="0" y="4117949"/>
                  <a:pt x="0" y="2652831"/>
                </a:cubicBezTo>
                <a:cubicBezTo>
                  <a:pt x="0" y="1187713"/>
                  <a:pt x="1187713" y="0"/>
                  <a:pt x="2652831" y="0"/>
                </a:cubicBezTo>
                <a:close/>
              </a:path>
            </a:pathLst>
          </a:custGeom>
          <a:solidFill>
            <a:schemeClr val="bg2"/>
          </a:solidFill>
        </p:spPr>
        <p:txBody>
          <a:bodyPr wrap="square" anchor="ctr">
            <a:noAutofit/>
          </a:bodyPr>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US" noProof="0" dirty="0"/>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flipH="1">
            <a:off x="5400786" y="-2003509"/>
            <a:ext cx="8917229" cy="10769768"/>
            <a:chOff x="11114088" y="2241550"/>
            <a:chExt cx="1905000" cy="2354263"/>
          </a:xfrm>
          <a:solidFill>
            <a:schemeClr val="bg2">
              <a:alpha val="91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19" name="Title 1">
            <a:extLst>
              <a:ext uri="{FF2B5EF4-FFF2-40B4-BE49-F238E27FC236}">
                <a16:creationId xmlns:a16="http://schemas.microsoft.com/office/drawing/2014/main" id="{19A1397F-1946-4CBE-9EC5-159C3CBC78B6}"/>
              </a:ext>
            </a:extLst>
          </p:cNvPr>
          <p:cNvSpPr>
            <a:spLocks noGrp="1"/>
          </p:cNvSpPr>
          <p:nvPr>
            <p:ph type="title"/>
          </p:nvPr>
        </p:nvSpPr>
        <p:spPr>
          <a:xfrm>
            <a:off x="839788" y="457200"/>
            <a:ext cx="3932237" cy="1600200"/>
          </a:xfrm>
        </p:spPr>
        <p:txBody>
          <a:bodyPr anchor="b"/>
          <a:lstStyle>
            <a:lvl1pPr>
              <a:defRPr sz="3200"/>
            </a:lvl1pPr>
          </a:lstStyle>
          <a:p>
            <a:r>
              <a:rPr lang="en-US" noProof="0"/>
              <a:t>Click to edit Master title style</a:t>
            </a:r>
            <a:endParaRPr lang="en-US" noProof="0" dirty="0"/>
          </a:p>
        </p:txBody>
      </p:sp>
      <p:sp>
        <p:nvSpPr>
          <p:cNvPr id="20" name="Text Placeholder 3">
            <a:extLst>
              <a:ext uri="{FF2B5EF4-FFF2-40B4-BE49-F238E27FC236}">
                <a16:creationId xmlns:a16="http://schemas.microsoft.com/office/drawing/2014/main" id="{C535F2AB-153E-44A9-97BE-00553BEC1770}"/>
              </a:ext>
            </a:extLst>
          </p:cNvPr>
          <p:cNvSpPr>
            <a:spLocks noGrp="1"/>
          </p:cNvSpPr>
          <p:nvPr>
            <p:ph type="body" sz="half" idx="2"/>
          </p:nvPr>
        </p:nvSpPr>
        <p:spPr>
          <a:xfrm>
            <a:off x="839788" y="2057400"/>
            <a:ext cx="3932237" cy="3811588"/>
          </a:xfrm>
        </p:spPr>
        <p:txBody>
          <a:bodyPr/>
          <a:lstStyle>
            <a:lvl1pPr marL="0" indent="0">
              <a:buFont typeface="Arial" panose="020B0604020202020204" pitchFamily="34" charse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pic>
        <p:nvPicPr>
          <p:cNvPr id="8" name="Picture 7">
            <a:extLst>
              <a:ext uri="{FF2B5EF4-FFF2-40B4-BE49-F238E27FC236}">
                <a16:creationId xmlns:a16="http://schemas.microsoft.com/office/drawing/2014/main" id="{06298D65-1027-4897-A948-DCEEF8FC3D98}"/>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Tree>
    <p:extLst>
      <p:ext uri="{BB962C8B-B14F-4D97-AF65-F5344CB8AC3E}">
        <p14:creationId xmlns:p14="http://schemas.microsoft.com/office/powerpoint/2010/main" val="210718574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9F866E5C-B8AA-4805-B232-831BA01AAF16}"/>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20" name="Freeform 5">
              <a:extLst>
                <a:ext uri="{FF2B5EF4-FFF2-40B4-BE49-F238E27FC236}">
                  <a16:creationId xmlns:a16="http://schemas.microsoft.com/office/drawing/2014/main" id="{F98614F0-2DA3-4F29-8CB3-D61424AC8506}"/>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2" name="Freeform 6">
              <a:extLst>
                <a:ext uri="{FF2B5EF4-FFF2-40B4-BE49-F238E27FC236}">
                  <a16:creationId xmlns:a16="http://schemas.microsoft.com/office/drawing/2014/main" id="{66D52F08-13EC-4AB4-BB79-89A5395A03BF}"/>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3" name="Freeform 7">
              <a:extLst>
                <a:ext uri="{FF2B5EF4-FFF2-40B4-BE49-F238E27FC236}">
                  <a16:creationId xmlns:a16="http://schemas.microsoft.com/office/drawing/2014/main" id="{2544236D-8C3A-41EF-9A68-C84A8A7D0F5A}"/>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14" name="Title 1">
            <a:extLst>
              <a:ext uri="{FF2B5EF4-FFF2-40B4-BE49-F238E27FC236}">
                <a16:creationId xmlns:a16="http://schemas.microsoft.com/office/drawing/2014/main" id="{9009D5C6-6206-4291-8037-67DC025F0B4C}"/>
              </a:ext>
            </a:extLst>
          </p:cNvPr>
          <p:cNvSpPr>
            <a:spLocks noGrp="1"/>
          </p:cNvSpPr>
          <p:nvPr>
            <p:ph type="title"/>
          </p:nvPr>
        </p:nvSpPr>
        <p:spPr>
          <a:xfrm>
            <a:off x="839788" y="457200"/>
            <a:ext cx="3932237" cy="1600200"/>
          </a:xfrm>
        </p:spPr>
        <p:txBody>
          <a:bodyPr anchor="b"/>
          <a:lstStyle>
            <a:lvl1pPr>
              <a:defRPr sz="3200"/>
            </a:lvl1pPr>
          </a:lstStyle>
          <a:p>
            <a:r>
              <a:rPr lang="en-US" noProof="0"/>
              <a:t>Click to edit Master title style</a:t>
            </a:r>
            <a:endParaRPr lang="en-US" noProof="0" dirty="0"/>
          </a:p>
        </p:txBody>
      </p:sp>
      <p:sp>
        <p:nvSpPr>
          <p:cNvPr id="17" name="Text Placeholder 3">
            <a:extLst>
              <a:ext uri="{FF2B5EF4-FFF2-40B4-BE49-F238E27FC236}">
                <a16:creationId xmlns:a16="http://schemas.microsoft.com/office/drawing/2014/main" id="{BEB643FD-AA85-4A43-8EBD-AFD10DD987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18" name="Content Placeholder 2">
            <a:extLst>
              <a:ext uri="{FF2B5EF4-FFF2-40B4-BE49-F238E27FC236}">
                <a16:creationId xmlns:a16="http://schemas.microsoft.com/office/drawing/2014/main" id="{9001F313-F798-43BE-AFF0-A68C84C3640D}"/>
              </a:ext>
            </a:extLst>
          </p:cNvPr>
          <p:cNvSpPr>
            <a:spLocks noGrp="1"/>
          </p:cNvSpPr>
          <p:nvPr>
            <p:ph idx="1"/>
          </p:nvPr>
        </p:nvSpPr>
        <p:spPr>
          <a:xfrm>
            <a:off x="5183188" y="457201"/>
            <a:ext cx="6172200" cy="54038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pic>
        <p:nvPicPr>
          <p:cNvPr id="13" name="Picture 12">
            <a:extLst>
              <a:ext uri="{FF2B5EF4-FFF2-40B4-BE49-F238E27FC236}">
                <a16:creationId xmlns:a16="http://schemas.microsoft.com/office/drawing/2014/main" id="{91881DEA-0ECB-4310-ADF5-4337ACB4338B}"/>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Tree>
    <p:extLst>
      <p:ext uri="{BB962C8B-B14F-4D97-AF65-F5344CB8AC3E}">
        <p14:creationId xmlns:p14="http://schemas.microsoft.com/office/powerpoint/2010/main" val="30253102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_0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6299464-ED20-4919-8B3A-2CFAE8DA2347}"/>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2456FD49-C258-4333-9422-358C976A341C}"/>
              </a:ext>
            </a:extLst>
          </p:cNvPr>
          <p:cNvSpPr>
            <a:spLocks noGrp="1"/>
          </p:cNvSpPr>
          <p:nvPr>
            <p:ph type="ctrTitle" hasCustomPrompt="1"/>
          </p:nvPr>
        </p:nvSpPr>
        <p:spPr>
          <a:xfrm>
            <a:off x="6343650" y="2173288"/>
            <a:ext cx="5143500" cy="2090808"/>
          </a:xfrm>
        </p:spPr>
        <p:txBody>
          <a:bodyPr anchor="b">
            <a:noAutofit/>
          </a:bodyPr>
          <a:lstStyle>
            <a:lvl1pPr algn="l">
              <a:defRPr sz="5400" b="1" cap="all" baseline="0">
                <a:solidFill>
                  <a:schemeClr val="bg1"/>
                </a:solidFill>
                <a:latin typeface="+mj-lt"/>
              </a:defRPr>
            </a:lvl1pPr>
          </a:lstStyle>
          <a:p>
            <a:r>
              <a:rPr lang="en-US" noProof="0" dirty="0"/>
              <a:t>Title comes here</a:t>
            </a:r>
          </a:p>
        </p:txBody>
      </p:sp>
      <p:sp>
        <p:nvSpPr>
          <p:cNvPr id="3" name="Subtitle 2">
            <a:extLst>
              <a:ext uri="{FF2B5EF4-FFF2-40B4-BE49-F238E27FC236}">
                <a16:creationId xmlns:a16="http://schemas.microsoft.com/office/drawing/2014/main" id="{59758E15-A93D-4FB9-843D-1490E27A151B}"/>
              </a:ext>
            </a:extLst>
          </p:cNvPr>
          <p:cNvSpPr>
            <a:spLocks noGrp="1"/>
          </p:cNvSpPr>
          <p:nvPr>
            <p:ph type="subTitle" idx="1"/>
          </p:nvPr>
        </p:nvSpPr>
        <p:spPr>
          <a:xfrm>
            <a:off x="6343650" y="4279971"/>
            <a:ext cx="5143500" cy="503167"/>
          </a:xfrm>
        </p:spPr>
        <p:txBody>
          <a:bodyPr>
            <a:noAutofit/>
          </a:bodyPr>
          <a:lstStyle>
            <a:lvl1pPr marL="0" indent="0" algn="l">
              <a:buNone/>
              <a:defRPr sz="1800" b="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US" noProof="0" dirty="0"/>
          </a:p>
        </p:txBody>
      </p:sp>
      <p:sp>
        <p:nvSpPr>
          <p:cNvPr id="13" name="Picture Placeholder 12">
            <a:extLst>
              <a:ext uri="{FF2B5EF4-FFF2-40B4-BE49-F238E27FC236}">
                <a16:creationId xmlns:a16="http://schemas.microsoft.com/office/drawing/2014/main" id="{BCCC559D-0EC3-432C-B397-6897B366DF36}"/>
              </a:ext>
            </a:extLst>
          </p:cNvPr>
          <p:cNvSpPr>
            <a:spLocks noGrp="1"/>
          </p:cNvSpPr>
          <p:nvPr>
            <p:ph type="pic" sz="quarter" idx="10"/>
          </p:nvPr>
        </p:nvSpPr>
        <p:spPr>
          <a:xfrm>
            <a:off x="710812" y="728545"/>
            <a:ext cx="5305661" cy="5305661"/>
          </a:xfrm>
          <a:prstGeom prst="ellipse">
            <a:avLst/>
          </a:prstGeom>
          <a:solidFill>
            <a:schemeClr val="bg2"/>
          </a:solidFill>
        </p:spPr>
        <p:txBody>
          <a:bodyPr anchor="ctr"/>
          <a:lstStyle>
            <a:lvl1pPr marL="0" indent="0" algn="ctr">
              <a:buNone/>
              <a:defRPr/>
            </a:lvl1pPr>
          </a:lstStyle>
          <a:p>
            <a:r>
              <a:rPr lang="en-US" noProof="0"/>
              <a:t>Click icon to add picture</a:t>
            </a:r>
            <a:endParaRPr lang="en-US" noProof="0" dirty="0"/>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1">
              <a:alpha val="16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pic>
        <p:nvPicPr>
          <p:cNvPr id="9" name="Picture 8">
            <a:extLst>
              <a:ext uri="{FF2B5EF4-FFF2-40B4-BE49-F238E27FC236}">
                <a16:creationId xmlns:a16="http://schemas.microsoft.com/office/drawing/2014/main" id="{4FE28ACC-E44C-4381-B768-0310810E78D2}"/>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10015850" y="391862"/>
            <a:ext cx="1745251" cy="673365"/>
          </a:xfrm>
          <a:prstGeom prst="rect">
            <a:avLst/>
          </a:prstGeom>
        </p:spPr>
      </p:pic>
      <p:cxnSp>
        <p:nvCxnSpPr>
          <p:cNvPr id="5" name="Straight Connector 4">
            <a:extLst>
              <a:ext uri="{FF2B5EF4-FFF2-40B4-BE49-F238E27FC236}">
                <a16:creationId xmlns:a16="http://schemas.microsoft.com/office/drawing/2014/main" id="{819AFA09-F4B1-493D-BCAD-FF30C20CD1AA}"/>
              </a:ext>
            </a:extLst>
          </p:cNvPr>
          <p:cNvCxnSpPr/>
          <p:nvPr userDrawn="1"/>
        </p:nvCxnSpPr>
        <p:spPr>
          <a:xfrm>
            <a:off x="6469778" y="4233582"/>
            <a:ext cx="253233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214083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pos="7333" userDrawn="1">
          <p15:clr>
            <a:srgbClr val="FBAE40"/>
          </p15:clr>
        </p15:guide>
        <p15:guide id="4" pos="362"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with Imag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9087E09-D75F-4E26-B01E-A1A09BA2EA70}"/>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AF7A70B7-7ADE-4E0B-B956-363B0B1AA613}"/>
              </a:ext>
            </a:extLst>
          </p:cNvPr>
          <p:cNvSpPr>
            <a:spLocks noGrp="1"/>
          </p:cNvSpPr>
          <p:nvPr>
            <p:ph type="title"/>
          </p:nvPr>
        </p:nvSpPr>
        <p:spPr>
          <a:xfrm>
            <a:off x="831850" y="182563"/>
            <a:ext cx="10515600" cy="940181"/>
          </a:xfrm>
        </p:spPr>
        <p:txBody>
          <a:bodyPr anchor="b">
            <a:noAutofit/>
          </a:bodyPr>
          <a:lstStyle>
            <a:lvl1pPr algn="ctr">
              <a:defRPr sz="4000" b="1" cap="all" baseline="0">
                <a:solidFill>
                  <a:schemeClr val="bg1"/>
                </a:solidFill>
              </a:defRPr>
            </a:lvl1pPr>
          </a:lstStyle>
          <a:p>
            <a:r>
              <a:rPr lang="en-US" noProof="0"/>
              <a:t>Click to edit Master title style</a:t>
            </a:r>
          </a:p>
        </p:txBody>
      </p:sp>
      <p:sp>
        <p:nvSpPr>
          <p:cNvPr id="3" name="Text Placeholder 2">
            <a:extLst>
              <a:ext uri="{FF2B5EF4-FFF2-40B4-BE49-F238E27FC236}">
                <a16:creationId xmlns:a16="http://schemas.microsoft.com/office/drawing/2014/main" id="{4ACB5603-8A62-4D45-B6EF-0D7E2D5FC4F7}"/>
              </a:ext>
            </a:extLst>
          </p:cNvPr>
          <p:cNvSpPr>
            <a:spLocks noGrp="1"/>
          </p:cNvSpPr>
          <p:nvPr>
            <p:ph type="body" idx="1" hasCustomPrompt="1"/>
          </p:nvPr>
        </p:nvSpPr>
        <p:spPr>
          <a:xfrm>
            <a:off x="2139388" y="1154832"/>
            <a:ext cx="7900525" cy="764460"/>
          </a:xfrm>
        </p:spPr>
        <p:txBody>
          <a:bodyPr>
            <a:noAutofit/>
          </a:bodyPr>
          <a:lstStyle>
            <a:lvl1pPr marL="0" indent="0" algn="ctr">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Dummy Text Comes Here</a:t>
            </a:r>
          </a:p>
        </p:txBody>
      </p:sp>
      <p:pic>
        <p:nvPicPr>
          <p:cNvPr id="8" name="Picture 7">
            <a:extLst>
              <a:ext uri="{FF2B5EF4-FFF2-40B4-BE49-F238E27FC236}">
                <a16:creationId xmlns:a16="http://schemas.microsoft.com/office/drawing/2014/main" id="{25FC40B0-ED27-47E5-A3C2-32A8418567EE}"/>
              </a:ext>
            </a:extLst>
          </p:cNvPr>
          <p:cNvPicPr>
            <a:picLocks noChangeAspect="1"/>
          </p:cNvPicPr>
          <p:nvPr userDrawn="1"/>
        </p:nvPicPr>
        <p:blipFill>
          <a:blip r:embed="rId2">
            <a:biLevel thresh="25000"/>
            <a:extLst>
              <a:ext uri="{28A0092B-C50C-407E-A947-70E740481C1C}">
                <a14:useLocalDpi xmlns:a14="http://schemas.microsoft.com/office/drawing/2010/main"/>
              </a:ext>
            </a:extLst>
          </a:blip>
          <a:stretch>
            <a:fillRect/>
          </a:stretch>
        </p:blipFill>
        <p:spPr>
          <a:xfrm>
            <a:off x="469638" y="6260507"/>
            <a:ext cx="1075427" cy="414929"/>
          </a:xfrm>
          <a:prstGeom prst="rect">
            <a:avLst/>
          </a:prstGeom>
        </p:spPr>
      </p:pic>
      <p:sp>
        <p:nvSpPr>
          <p:cNvPr id="11" name="Oval 10">
            <a:extLst>
              <a:ext uri="{FF2B5EF4-FFF2-40B4-BE49-F238E27FC236}">
                <a16:creationId xmlns:a16="http://schemas.microsoft.com/office/drawing/2014/main" id="{8931D2A9-0B92-4197-8802-80424C14EA7E}"/>
              </a:ext>
            </a:extLst>
          </p:cNvPr>
          <p:cNvSpPr/>
          <p:nvPr userDrawn="1"/>
        </p:nvSpPr>
        <p:spPr>
          <a:xfrm>
            <a:off x="11371669" y="6409397"/>
            <a:ext cx="280051" cy="28005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Slide Number Placeholder 5">
            <a:extLst>
              <a:ext uri="{FF2B5EF4-FFF2-40B4-BE49-F238E27FC236}">
                <a16:creationId xmlns:a16="http://schemas.microsoft.com/office/drawing/2014/main" id="{533B74B0-30B9-45C2-9AE6-45D1978AAFAE}"/>
              </a:ext>
            </a:extLst>
          </p:cNvPr>
          <p:cNvSpPr>
            <a:spLocks noGrp="1"/>
          </p:cNvSpPr>
          <p:nvPr>
            <p:ph type="sldNum" sz="quarter" idx="12"/>
          </p:nvPr>
        </p:nvSpPr>
        <p:spPr>
          <a:xfrm>
            <a:off x="11363696" y="6455739"/>
            <a:ext cx="294460" cy="187367"/>
          </a:xfrm>
        </p:spPr>
        <p:txBody>
          <a:bodyPr lIns="0" tIns="0" rIns="0" bIns="0"/>
          <a:lstStyle>
            <a:lvl1pPr algn="ctr">
              <a:defRPr sz="900">
                <a:solidFill>
                  <a:srgbClr val="2C567A"/>
                </a:solidFill>
                <a:latin typeface="+mn-lt"/>
              </a:defRPr>
            </a:lvl1pPr>
          </a:lstStyle>
          <a:p>
            <a:fld id="{9EC71654-96A5-4280-94F3-931C61A9F92C}" type="slidenum">
              <a:rPr lang="en-US" noProof="0" smtClean="0"/>
              <a:pPr/>
              <a:t>‹#›</a:t>
            </a:fld>
            <a:endParaRPr lang="en-US" noProof="0" dirty="0"/>
          </a:p>
        </p:txBody>
      </p:sp>
      <p:sp>
        <p:nvSpPr>
          <p:cNvPr id="15" name="Picture Placeholder 14">
            <a:extLst>
              <a:ext uri="{FF2B5EF4-FFF2-40B4-BE49-F238E27FC236}">
                <a16:creationId xmlns:a16="http://schemas.microsoft.com/office/drawing/2014/main" id="{B5A30B6B-EEDB-4142-8138-D50F5A307D76}"/>
              </a:ext>
            </a:extLst>
          </p:cNvPr>
          <p:cNvSpPr>
            <a:spLocks noGrp="1"/>
          </p:cNvSpPr>
          <p:nvPr>
            <p:ph type="pic" sz="quarter" idx="13"/>
          </p:nvPr>
        </p:nvSpPr>
        <p:spPr>
          <a:xfrm>
            <a:off x="2993041" y="2270376"/>
            <a:ext cx="6206400" cy="4587625"/>
          </a:xfrm>
          <a:custGeom>
            <a:avLst/>
            <a:gdLst>
              <a:gd name="connsiteX0" fmla="*/ 3103200 w 6206400"/>
              <a:gd name="connsiteY0" fmla="*/ 0 h 4587625"/>
              <a:gd name="connsiteX1" fmla="*/ 6206400 w 6206400"/>
              <a:gd name="connsiteY1" fmla="*/ 3103200 h 4587625"/>
              <a:gd name="connsiteX2" fmla="*/ 5831861 w 6206400"/>
              <a:gd name="connsiteY2" fmla="*/ 4582370 h 4587625"/>
              <a:gd name="connsiteX3" fmla="*/ 5828668 w 6206400"/>
              <a:gd name="connsiteY3" fmla="*/ 4587625 h 4587625"/>
              <a:gd name="connsiteX4" fmla="*/ 377733 w 6206400"/>
              <a:gd name="connsiteY4" fmla="*/ 4587625 h 4587625"/>
              <a:gd name="connsiteX5" fmla="*/ 374540 w 6206400"/>
              <a:gd name="connsiteY5" fmla="*/ 4582370 h 4587625"/>
              <a:gd name="connsiteX6" fmla="*/ 0 w 6206400"/>
              <a:gd name="connsiteY6" fmla="*/ 3103200 h 4587625"/>
              <a:gd name="connsiteX7" fmla="*/ 3103200 w 6206400"/>
              <a:gd name="connsiteY7" fmla="*/ 0 h 458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06400" h="4587625">
                <a:moveTo>
                  <a:pt x="3103200" y="0"/>
                </a:moveTo>
                <a:cubicBezTo>
                  <a:pt x="4817050" y="0"/>
                  <a:pt x="6206400" y="1389350"/>
                  <a:pt x="6206400" y="3103200"/>
                </a:cubicBezTo>
                <a:cubicBezTo>
                  <a:pt x="6206400" y="3638778"/>
                  <a:pt x="6070721" y="4142667"/>
                  <a:pt x="5831861" y="4582370"/>
                </a:cubicBezTo>
                <a:lnTo>
                  <a:pt x="5828668" y="4587625"/>
                </a:lnTo>
                <a:lnTo>
                  <a:pt x="377733" y="4587625"/>
                </a:lnTo>
                <a:lnTo>
                  <a:pt x="374540" y="4582370"/>
                </a:lnTo>
                <a:cubicBezTo>
                  <a:pt x="135679" y="4142667"/>
                  <a:pt x="0" y="3638778"/>
                  <a:pt x="0" y="3103200"/>
                </a:cubicBezTo>
                <a:cubicBezTo>
                  <a:pt x="0" y="1389350"/>
                  <a:pt x="1389350" y="0"/>
                  <a:pt x="3103200" y="0"/>
                </a:cubicBezTo>
                <a:close/>
              </a:path>
            </a:pathLst>
          </a:custGeom>
          <a:solidFill>
            <a:schemeClr val="bg2"/>
          </a:solidFill>
        </p:spPr>
        <p:txBody>
          <a:bodyPr wrap="square" anchor="ctr">
            <a:noAutofit/>
          </a:bodyPr>
          <a:lstStyle>
            <a:lvl1pPr marL="0" indent="0" algn="ctr">
              <a:buNone/>
              <a:defRPr sz="2400"/>
            </a:lvl1pPr>
          </a:lstStyle>
          <a:p>
            <a:r>
              <a:rPr lang="en-US" noProof="0"/>
              <a:t>Click icon to add picture</a:t>
            </a:r>
            <a:endParaRPr lang="en-US" noProof="0" dirty="0"/>
          </a:p>
        </p:txBody>
      </p:sp>
    </p:spTree>
    <p:extLst>
      <p:ext uri="{BB962C8B-B14F-4D97-AF65-F5344CB8AC3E}">
        <p14:creationId xmlns:p14="http://schemas.microsoft.com/office/powerpoint/2010/main" val="275049557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with Image">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FEE9886-36F0-4E06-A3A6-D8F00B0665A1}"/>
              </a:ext>
            </a:extLst>
          </p:cNvPr>
          <p:cNvSpPr>
            <a:spLocks noGrp="1"/>
          </p:cNvSpPr>
          <p:nvPr>
            <p:ph idx="1"/>
          </p:nvPr>
        </p:nvSpPr>
        <p:spPr>
          <a:xfrm>
            <a:off x="538960" y="1825625"/>
            <a:ext cx="4914189" cy="4351338"/>
          </a:xfrm>
        </p:spPr>
        <p:txBody>
          <a:bodyPr lIns="0" tIns="0" rIns="0" bIns="0">
            <a:noAutofit/>
          </a:bodyPr>
          <a:lstStyle>
            <a:lvl1pPr>
              <a:defRPr sz="2400"/>
            </a:lvl1pPr>
            <a:lvl2pPr>
              <a:defRPr sz="2000"/>
            </a:lvl2pPr>
            <a:lvl3pPr>
              <a:defRPr sz="1800"/>
            </a:lvl3pPr>
            <a:lvl4pPr>
              <a:defRPr sz="1600"/>
            </a:lvl4pPr>
            <a:lvl5pPr>
              <a:defRPr sz="16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pic>
        <p:nvPicPr>
          <p:cNvPr id="8" name="Picture 7">
            <a:extLst>
              <a:ext uri="{FF2B5EF4-FFF2-40B4-BE49-F238E27FC236}">
                <a16:creationId xmlns:a16="http://schemas.microsoft.com/office/drawing/2014/main" id="{676C557E-B5A7-4416-BCC0-5743550BF15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grpSp>
        <p:nvGrpSpPr>
          <p:cNvPr id="10" name="Group 9">
            <a:extLst>
              <a:ext uri="{FF2B5EF4-FFF2-40B4-BE49-F238E27FC236}">
                <a16:creationId xmlns:a16="http://schemas.microsoft.com/office/drawing/2014/main" id="{42E17FB3-B5C4-4B3A-A57B-C6493A9D0C66}"/>
              </a:ext>
            </a:extLst>
          </p:cNvPr>
          <p:cNvGrpSpPr/>
          <p:nvPr userDrawn="1"/>
        </p:nvGrpSpPr>
        <p:grpSpPr>
          <a:xfrm rot="8650774">
            <a:off x="5037655" y="4336093"/>
            <a:ext cx="1905000" cy="2354263"/>
            <a:chOff x="11114088" y="2241550"/>
            <a:chExt cx="1905000" cy="2354263"/>
          </a:xfrm>
          <a:solidFill>
            <a:schemeClr val="bg2"/>
          </a:solidFill>
        </p:grpSpPr>
        <p:sp>
          <p:nvSpPr>
            <p:cNvPr id="11" name="Freeform 5">
              <a:extLst>
                <a:ext uri="{FF2B5EF4-FFF2-40B4-BE49-F238E27FC236}">
                  <a16:creationId xmlns:a16="http://schemas.microsoft.com/office/drawing/2014/main" id="{DCA6C454-F761-4265-BB5E-DFD947CC3592}"/>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2" name="Freeform 6">
              <a:extLst>
                <a:ext uri="{FF2B5EF4-FFF2-40B4-BE49-F238E27FC236}">
                  <a16:creationId xmlns:a16="http://schemas.microsoft.com/office/drawing/2014/main" id="{6B853B2F-9E1C-4AC4-9344-8610498D5B52}"/>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3" name="Freeform 7">
              <a:extLst>
                <a:ext uri="{FF2B5EF4-FFF2-40B4-BE49-F238E27FC236}">
                  <a16:creationId xmlns:a16="http://schemas.microsoft.com/office/drawing/2014/main" id="{B7FCC84B-2235-4948-8277-8363DFC691A4}"/>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23" name="Picture Placeholder 22">
            <a:extLst>
              <a:ext uri="{FF2B5EF4-FFF2-40B4-BE49-F238E27FC236}">
                <a16:creationId xmlns:a16="http://schemas.microsoft.com/office/drawing/2014/main" id="{26619E66-5354-4D60-8529-27917AC037C0}"/>
              </a:ext>
            </a:extLst>
          </p:cNvPr>
          <p:cNvSpPr>
            <a:spLocks noGrp="1"/>
          </p:cNvSpPr>
          <p:nvPr>
            <p:ph type="pic" sz="quarter" idx="13"/>
          </p:nvPr>
        </p:nvSpPr>
        <p:spPr>
          <a:xfrm>
            <a:off x="5884648" y="0"/>
            <a:ext cx="6307353" cy="5780372"/>
          </a:xfrm>
          <a:custGeom>
            <a:avLst/>
            <a:gdLst>
              <a:gd name="connsiteX0" fmla="*/ 760444 w 6307353"/>
              <a:gd name="connsiteY0" fmla="*/ 0 h 5780372"/>
              <a:gd name="connsiteX1" fmla="*/ 6307353 w 6307353"/>
              <a:gd name="connsiteY1" fmla="*/ 0 h 5780372"/>
              <a:gd name="connsiteX2" fmla="*/ 6307353 w 6307353"/>
              <a:gd name="connsiteY2" fmla="*/ 4515612 h 5780372"/>
              <a:gd name="connsiteX3" fmla="*/ 6110746 w 6307353"/>
              <a:gd name="connsiteY3" fmla="*/ 4731934 h 5780372"/>
              <a:gd name="connsiteX4" fmla="*/ 3579592 w 6307353"/>
              <a:gd name="connsiteY4" fmla="*/ 5780372 h 5780372"/>
              <a:gd name="connsiteX5" fmla="*/ 0 w 6307353"/>
              <a:gd name="connsiteY5" fmla="*/ 2200780 h 5780372"/>
              <a:gd name="connsiteX6" fmla="*/ 611338 w 6307353"/>
              <a:gd name="connsiteY6" fmla="*/ 199396 h 5780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07353" h="5780372">
                <a:moveTo>
                  <a:pt x="760444" y="0"/>
                </a:moveTo>
                <a:lnTo>
                  <a:pt x="6307353" y="0"/>
                </a:lnTo>
                <a:lnTo>
                  <a:pt x="6307353" y="4515612"/>
                </a:lnTo>
                <a:lnTo>
                  <a:pt x="6110746" y="4731934"/>
                </a:lnTo>
                <a:cubicBezTo>
                  <a:pt x="5462967" y="5379713"/>
                  <a:pt x="4568069" y="5780372"/>
                  <a:pt x="3579592" y="5780372"/>
                </a:cubicBezTo>
                <a:cubicBezTo>
                  <a:pt x="1602638" y="5780372"/>
                  <a:pt x="0" y="4177734"/>
                  <a:pt x="0" y="2200780"/>
                </a:cubicBezTo>
                <a:cubicBezTo>
                  <a:pt x="0" y="1459422"/>
                  <a:pt x="225371" y="770703"/>
                  <a:pt x="611338" y="199396"/>
                </a:cubicBezTo>
                <a:close/>
              </a:path>
            </a:pathLst>
          </a:custGeom>
          <a:solidFill>
            <a:schemeClr val="bg2"/>
          </a:solidFill>
        </p:spPr>
        <p:txBody>
          <a:bodyPr wrap="square" anchor="ctr">
            <a:noAutofit/>
          </a:bodyPr>
          <a:lstStyle>
            <a:lvl1pPr marL="0" indent="0" algn="ctr">
              <a:buNone/>
              <a:defRPr/>
            </a:lvl1pPr>
          </a:lstStyle>
          <a:p>
            <a:r>
              <a:rPr lang="en-US" noProof="0"/>
              <a:t>Click icon to add picture</a:t>
            </a:r>
            <a:endParaRPr lang="en-US" noProof="0" dirty="0"/>
          </a:p>
        </p:txBody>
      </p:sp>
      <p:sp>
        <p:nvSpPr>
          <p:cNvPr id="14" name="Title 1">
            <a:extLst>
              <a:ext uri="{FF2B5EF4-FFF2-40B4-BE49-F238E27FC236}">
                <a16:creationId xmlns:a16="http://schemas.microsoft.com/office/drawing/2014/main" id="{2E646B4F-6CCB-724C-9D5E-6D5770023939}"/>
              </a:ext>
            </a:extLst>
          </p:cNvPr>
          <p:cNvSpPr>
            <a:spLocks noGrp="1"/>
          </p:cNvSpPr>
          <p:nvPr>
            <p:ph type="title"/>
          </p:nvPr>
        </p:nvSpPr>
        <p:spPr>
          <a:xfrm>
            <a:off x="515938" y="499595"/>
            <a:ext cx="4937211" cy="1325563"/>
          </a:xfrm>
        </p:spPr>
        <p:txBody>
          <a:bodyPr lIns="0" tIns="0" rIns="0" bIns="0">
            <a:noAutofit/>
          </a:bodyPr>
          <a:lstStyle>
            <a:lvl1pPr>
              <a:defRPr sz="3200" b="1" cap="all" baseline="0"/>
            </a:lvl1pPr>
          </a:lstStyle>
          <a:p>
            <a:r>
              <a:rPr lang="en-US" noProof="0"/>
              <a:t>Click to edit Master title style</a:t>
            </a:r>
            <a:endParaRPr lang="en-US" noProof="0" dirty="0"/>
          </a:p>
        </p:txBody>
      </p:sp>
    </p:spTree>
    <p:extLst>
      <p:ext uri="{BB962C8B-B14F-4D97-AF65-F5344CB8AC3E}">
        <p14:creationId xmlns:p14="http://schemas.microsoft.com/office/powerpoint/2010/main" val="16962084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0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970CD0-696D-4313-96BA-4AA72C813BD0}"/>
              </a:ext>
            </a:extLst>
          </p:cNvPr>
          <p:cNvSpPr>
            <a:spLocks noGrp="1"/>
          </p:cNvSpPr>
          <p:nvPr>
            <p:ph type="title"/>
          </p:nvPr>
        </p:nvSpPr>
        <p:spPr>
          <a:xfrm>
            <a:off x="515938" y="499595"/>
            <a:ext cx="4937211" cy="1325563"/>
          </a:xfrm>
        </p:spPr>
        <p:txBody>
          <a:bodyPr lIns="0" tIns="0" rIns="0" bIns="0">
            <a:noAutofit/>
          </a:bodyPr>
          <a:lstStyle>
            <a:lvl1pPr>
              <a:defRPr sz="3200" b="1" cap="all" baseline="0"/>
            </a:lvl1pPr>
          </a:lstStyle>
          <a:p>
            <a:r>
              <a:rPr lang="en-US" noProof="0"/>
              <a:t>Click to edit Master title style</a:t>
            </a:r>
          </a:p>
        </p:txBody>
      </p:sp>
      <p:sp>
        <p:nvSpPr>
          <p:cNvPr id="3" name="Content Placeholder 2">
            <a:extLst>
              <a:ext uri="{FF2B5EF4-FFF2-40B4-BE49-F238E27FC236}">
                <a16:creationId xmlns:a16="http://schemas.microsoft.com/office/drawing/2014/main" id="{0FEE9886-36F0-4E06-A3A6-D8F00B0665A1}"/>
              </a:ext>
            </a:extLst>
          </p:cNvPr>
          <p:cNvSpPr>
            <a:spLocks noGrp="1"/>
          </p:cNvSpPr>
          <p:nvPr>
            <p:ph idx="1" hasCustomPrompt="1"/>
          </p:nvPr>
        </p:nvSpPr>
        <p:spPr>
          <a:xfrm>
            <a:off x="538960" y="1825625"/>
            <a:ext cx="4914189" cy="4351338"/>
          </a:xfrm>
        </p:spPr>
        <p:txBody>
          <a:bodyPr lIns="0" tIns="0" rIns="0" bIns="0">
            <a:noAutofit/>
          </a:bodyPr>
          <a:lstStyle>
            <a:lvl1pPr>
              <a:defRPr sz="2400"/>
            </a:lvl1pPr>
            <a:lvl2pPr>
              <a:defRPr sz="2000"/>
            </a:lvl2pPr>
            <a:lvl3pPr>
              <a:defRPr sz="1800"/>
            </a:lvl3pPr>
            <a:lvl4pPr>
              <a:defRPr sz="1600"/>
            </a:lvl4pPr>
            <a:lvl5pPr>
              <a:defRPr sz="1600"/>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pic>
        <p:nvPicPr>
          <p:cNvPr id="8" name="Picture 7">
            <a:extLst>
              <a:ext uri="{FF2B5EF4-FFF2-40B4-BE49-F238E27FC236}">
                <a16:creationId xmlns:a16="http://schemas.microsoft.com/office/drawing/2014/main" id="{676C557E-B5A7-4416-BCC0-5743550BF15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14" name="Rectangle 13">
            <a:extLst>
              <a:ext uri="{FF2B5EF4-FFF2-40B4-BE49-F238E27FC236}">
                <a16:creationId xmlns:a16="http://schemas.microsoft.com/office/drawing/2014/main" id="{9D415693-E2CB-4DB4-B07C-2F96B0CAB302}"/>
              </a:ext>
            </a:extLst>
          </p:cNvPr>
          <p:cNvSpPr/>
          <p:nvPr userDrawn="1"/>
        </p:nvSpPr>
        <p:spPr>
          <a:xfrm>
            <a:off x="7854462" y="988536"/>
            <a:ext cx="4329129" cy="4880927"/>
          </a:xfrm>
          <a:prstGeom prst="rect">
            <a:avLst/>
          </a:prstGeom>
          <a:solidFill>
            <a:schemeClr val="accent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Oval 3">
            <a:extLst>
              <a:ext uri="{FF2B5EF4-FFF2-40B4-BE49-F238E27FC236}">
                <a16:creationId xmlns:a16="http://schemas.microsoft.com/office/drawing/2014/main" id="{14C1BF67-E354-4E04-8F94-BABF2B7D1AFB}"/>
              </a:ext>
            </a:extLst>
          </p:cNvPr>
          <p:cNvSpPr/>
          <p:nvPr userDrawn="1"/>
        </p:nvSpPr>
        <p:spPr>
          <a:xfrm>
            <a:off x="5107816" y="633613"/>
            <a:ext cx="5571908" cy="5571906"/>
          </a:xfrm>
          <a:prstGeom prst="ellipse">
            <a:avLst/>
          </a:prstGeom>
          <a:solidFill>
            <a:schemeClr val="bg2">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Picture Placeholder 5">
            <a:extLst>
              <a:ext uri="{FF2B5EF4-FFF2-40B4-BE49-F238E27FC236}">
                <a16:creationId xmlns:a16="http://schemas.microsoft.com/office/drawing/2014/main" id="{FF6AC390-6F85-4B64-AE7A-E8E0D8FC89CF}"/>
              </a:ext>
            </a:extLst>
          </p:cNvPr>
          <p:cNvSpPr>
            <a:spLocks noGrp="1"/>
          </p:cNvSpPr>
          <p:nvPr>
            <p:ph type="pic" sz="quarter" idx="13"/>
          </p:nvPr>
        </p:nvSpPr>
        <p:spPr>
          <a:xfrm>
            <a:off x="5455212" y="988536"/>
            <a:ext cx="4884848" cy="4884848"/>
          </a:xfrm>
          <a:prstGeom prst="ellipse">
            <a:avLst/>
          </a:prstGeom>
          <a:solidFill>
            <a:schemeClr val="bg1">
              <a:lumMod val="85000"/>
            </a:schemeClr>
          </a:solidFill>
        </p:spPr>
        <p:txBody>
          <a:bodyPr anchor="ctr"/>
          <a:lstStyle>
            <a:lvl1pPr marL="0" indent="0" algn="ctr">
              <a:buNone/>
              <a:defRPr/>
            </a:lvl1pPr>
          </a:lstStyle>
          <a:p>
            <a:r>
              <a:rPr lang="en-US" noProof="0"/>
              <a:t>Click icon to add picture</a:t>
            </a:r>
            <a:endParaRPr lang="en-US" noProof="0" dirty="0"/>
          </a:p>
        </p:txBody>
      </p:sp>
    </p:spTree>
    <p:extLst>
      <p:ext uri="{BB962C8B-B14F-4D97-AF65-F5344CB8AC3E}">
        <p14:creationId xmlns:p14="http://schemas.microsoft.com/office/powerpoint/2010/main" val="19699861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03">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12E4E194-63F1-4D43-AC02-75733DF045E9}"/>
              </a:ext>
            </a:extLst>
          </p:cNvPr>
          <p:cNvSpPr/>
          <p:nvPr userDrawn="1"/>
        </p:nvSpPr>
        <p:spPr>
          <a:xfrm>
            <a:off x="8308181" y="1630018"/>
            <a:ext cx="3883819" cy="437321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Oval 21">
            <a:extLst>
              <a:ext uri="{FF2B5EF4-FFF2-40B4-BE49-F238E27FC236}">
                <a16:creationId xmlns:a16="http://schemas.microsoft.com/office/drawing/2014/main" id="{E799E3E2-888B-2343-9A63-F84C03265CB5}"/>
              </a:ext>
            </a:extLst>
          </p:cNvPr>
          <p:cNvSpPr>
            <a:spLocks noChangeAspect="1"/>
          </p:cNvSpPr>
          <p:nvPr userDrawn="1"/>
        </p:nvSpPr>
        <p:spPr>
          <a:xfrm>
            <a:off x="9833702" y="1823757"/>
            <a:ext cx="832104" cy="832104"/>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3" name="Picture Placeholder 11">
            <a:extLst>
              <a:ext uri="{FF2B5EF4-FFF2-40B4-BE49-F238E27FC236}">
                <a16:creationId xmlns:a16="http://schemas.microsoft.com/office/drawing/2014/main" id="{8FEDE8EF-5B7A-A741-9A56-D365CAE01B62}"/>
              </a:ext>
            </a:extLst>
          </p:cNvPr>
          <p:cNvSpPr>
            <a:spLocks noGrp="1"/>
          </p:cNvSpPr>
          <p:nvPr>
            <p:ph type="pic" sz="quarter" idx="19" hasCustomPrompt="1"/>
          </p:nvPr>
        </p:nvSpPr>
        <p:spPr>
          <a:xfrm>
            <a:off x="9998318" y="1988373"/>
            <a:ext cx="502873" cy="502873"/>
          </a:xfrm>
          <a:prstGeom prst="rect">
            <a:avLst/>
          </a:prstGeom>
          <a:noFill/>
        </p:spPr>
        <p:txBody>
          <a:bodyPr lIns="0" rIns="0" anchor="ctr">
            <a:noAutofit/>
          </a:bodyPr>
          <a:lstStyle>
            <a:lvl1pPr marL="0" indent="0" algn="ctr">
              <a:buNone/>
              <a:defRPr sz="1100">
                <a:solidFill>
                  <a:schemeClr val="bg1"/>
                </a:solidFill>
              </a:defRPr>
            </a:lvl1pPr>
          </a:lstStyle>
          <a:p>
            <a:r>
              <a:rPr lang="en-US" noProof="0" dirty="0"/>
              <a:t>icon</a:t>
            </a:r>
          </a:p>
        </p:txBody>
      </p:sp>
      <p:sp>
        <p:nvSpPr>
          <p:cNvPr id="9" name="Rectangle 8">
            <a:extLst>
              <a:ext uri="{FF2B5EF4-FFF2-40B4-BE49-F238E27FC236}">
                <a16:creationId xmlns:a16="http://schemas.microsoft.com/office/drawing/2014/main" id="{3755C1FB-E61C-4BBC-8179-D34908DEA1B6}"/>
              </a:ext>
            </a:extLst>
          </p:cNvPr>
          <p:cNvSpPr/>
          <p:nvPr userDrawn="1"/>
        </p:nvSpPr>
        <p:spPr>
          <a:xfrm>
            <a:off x="0" y="1630018"/>
            <a:ext cx="3883819" cy="437321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Oval 3">
            <a:extLst>
              <a:ext uri="{FF2B5EF4-FFF2-40B4-BE49-F238E27FC236}">
                <a16:creationId xmlns:a16="http://schemas.microsoft.com/office/drawing/2014/main" id="{8C1E0992-271E-4948-9461-C7AA54AF8FEA}"/>
              </a:ext>
            </a:extLst>
          </p:cNvPr>
          <p:cNvSpPr>
            <a:spLocks noChangeAspect="1"/>
          </p:cNvSpPr>
          <p:nvPr userDrawn="1"/>
        </p:nvSpPr>
        <p:spPr>
          <a:xfrm>
            <a:off x="1526011" y="1823757"/>
            <a:ext cx="832104" cy="832104"/>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32970CD0-696D-4313-96BA-4AA72C813BD0}"/>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p>
        </p:txBody>
      </p:sp>
      <p:sp>
        <p:nvSpPr>
          <p:cNvPr id="3" name="Content Placeholder 2">
            <a:extLst>
              <a:ext uri="{FF2B5EF4-FFF2-40B4-BE49-F238E27FC236}">
                <a16:creationId xmlns:a16="http://schemas.microsoft.com/office/drawing/2014/main" id="{0FEE9886-36F0-4E06-A3A6-D8F00B0665A1}"/>
              </a:ext>
            </a:extLst>
          </p:cNvPr>
          <p:cNvSpPr>
            <a:spLocks noGrp="1"/>
          </p:cNvSpPr>
          <p:nvPr>
            <p:ph idx="1" hasCustomPrompt="1"/>
          </p:nvPr>
        </p:nvSpPr>
        <p:spPr>
          <a:xfrm>
            <a:off x="219126" y="3207024"/>
            <a:ext cx="3445566" cy="2504663"/>
          </a:xfrm>
        </p:spPr>
        <p:txBody>
          <a:bodyPr lIns="0" tIns="0" rIns="0" bIns="0">
            <a:norm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pic>
        <p:nvPicPr>
          <p:cNvPr id="8" name="Picture 7">
            <a:extLst>
              <a:ext uri="{FF2B5EF4-FFF2-40B4-BE49-F238E27FC236}">
                <a16:creationId xmlns:a16="http://schemas.microsoft.com/office/drawing/2014/main" id="{676C557E-B5A7-4416-BCC0-5743550BF15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6" name="Picture Placeholder 5">
            <a:extLst>
              <a:ext uri="{FF2B5EF4-FFF2-40B4-BE49-F238E27FC236}">
                <a16:creationId xmlns:a16="http://schemas.microsoft.com/office/drawing/2014/main" id="{35B71D50-AA4B-4E0C-8F6A-0F64F2C8A8C7}"/>
              </a:ext>
            </a:extLst>
          </p:cNvPr>
          <p:cNvSpPr>
            <a:spLocks noGrp="1"/>
          </p:cNvSpPr>
          <p:nvPr>
            <p:ph type="pic" sz="quarter" idx="13"/>
          </p:nvPr>
        </p:nvSpPr>
        <p:spPr>
          <a:xfrm>
            <a:off x="3883819" y="1630018"/>
            <a:ext cx="4424362" cy="4373217"/>
          </a:xfrm>
          <a:solidFill>
            <a:schemeClr val="bg2">
              <a:lumMod val="90000"/>
            </a:schemeClr>
          </a:solidFill>
        </p:spPr>
        <p:txBody>
          <a:bodyPr anchor="ctr"/>
          <a:lstStyle>
            <a:lvl1pPr marL="0" indent="0" algn="ctr">
              <a:buNone/>
              <a:defRPr/>
            </a:lvl1pPr>
          </a:lstStyle>
          <a:p>
            <a:r>
              <a:rPr lang="en-US" noProof="0"/>
              <a:t>Click icon to add picture</a:t>
            </a:r>
            <a:endParaRPr lang="en-US" noProof="0" dirty="0"/>
          </a:p>
        </p:txBody>
      </p:sp>
      <p:sp>
        <p:nvSpPr>
          <p:cNvPr id="17" name="Content Placeholder 2">
            <a:extLst>
              <a:ext uri="{FF2B5EF4-FFF2-40B4-BE49-F238E27FC236}">
                <a16:creationId xmlns:a16="http://schemas.microsoft.com/office/drawing/2014/main" id="{147C9C38-5B17-467D-B581-EF28ECB11E80}"/>
              </a:ext>
            </a:extLst>
          </p:cNvPr>
          <p:cNvSpPr>
            <a:spLocks noGrp="1"/>
          </p:cNvSpPr>
          <p:nvPr>
            <p:ph idx="14" hasCustomPrompt="1"/>
          </p:nvPr>
        </p:nvSpPr>
        <p:spPr>
          <a:xfrm>
            <a:off x="8527490" y="3207024"/>
            <a:ext cx="3445200" cy="2504663"/>
          </a:xfrm>
        </p:spPr>
        <p:txBody>
          <a:bodyPr lIns="0" tIns="0" rIns="0" bIns="0">
            <a:norm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20" name="Content Placeholder 2">
            <a:extLst>
              <a:ext uri="{FF2B5EF4-FFF2-40B4-BE49-F238E27FC236}">
                <a16:creationId xmlns:a16="http://schemas.microsoft.com/office/drawing/2014/main" id="{FEB88DD7-AEB5-4718-AF2D-28B5B91ED715}"/>
              </a:ext>
            </a:extLst>
          </p:cNvPr>
          <p:cNvSpPr>
            <a:spLocks noGrp="1"/>
          </p:cNvSpPr>
          <p:nvPr>
            <p:ph idx="15" hasCustomPrompt="1"/>
          </p:nvPr>
        </p:nvSpPr>
        <p:spPr>
          <a:xfrm>
            <a:off x="219126" y="2711636"/>
            <a:ext cx="3445566" cy="495389"/>
          </a:xfrm>
        </p:spPr>
        <p:txBody>
          <a:bodyPr lIns="0" tIns="0" rIns="0" bIns="0" anchor="ctr">
            <a:noAutofit/>
          </a:bodyPr>
          <a:lstStyle>
            <a:lvl1pPr marL="0" indent="0" algn="ctr">
              <a:buNone/>
              <a:defRPr sz="1800" b="1" cap="all" baseline="0">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21" name="Content Placeholder 2">
            <a:extLst>
              <a:ext uri="{FF2B5EF4-FFF2-40B4-BE49-F238E27FC236}">
                <a16:creationId xmlns:a16="http://schemas.microsoft.com/office/drawing/2014/main" id="{F694448B-800C-40EF-8F61-18C018E8374C}"/>
              </a:ext>
            </a:extLst>
          </p:cNvPr>
          <p:cNvSpPr>
            <a:spLocks noGrp="1"/>
          </p:cNvSpPr>
          <p:nvPr>
            <p:ph idx="16" hasCustomPrompt="1"/>
          </p:nvPr>
        </p:nvSpPr>
        <p:spPr>
          <a:xfrm>
            <a:off x="8527124" y="2711636"/>
            <a:ext cx="3445566" cy="495389"/>
          </a:xfrm>
        </p:spPr>
        <p:txBody>
          <a:bodyPr lIns="0" tIns="0" rIns="0" bIns="0" anchor="ctr">
            <a:noAutofit/>
          </a:bodyPr>
          <a:lstStyle>
            <a:lvl1pPr marL="0" indent="0" algn="ctr">
              <a:buNone/>
              <a:defRPr sz="1800" b="1" cap="all" baseline="0">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12" name="Picture Placeholder 11">
            <a:extLst>
              <a:ext uri="{FF2B5EF4-FFF2-40B4-BE49-F238E27FC236}">
                <a16:creationId xmlns:a16="http://schemas.microsoft.com/office/drawing/2014/main" id="{483B974E-5202-4EAD-9D55-4129C84BAE87}"/>
              </a:ext>
            </a:extLst>
          </p:cNvPr>
          <p:cNvSpPr>
            <a:spLocks noGrp="1"/>
          </p:cNvSpPr>
          <p:nvPr>
            <p:ph type="pic" sz="quarter" idx="17" hasCustomPrompt="1"/>
          </p:nvPr>
        </p:nvSpPr>
        <p:spPr>
          <a:xfrm>
            <a:off x="1690627" y="1988373"/>
            <a:ext cx="502873" cy="502873"/>
          </a:xfrm>
          <a:prstGeom prst="rect">
            <a:avLst/>
          </a:prstGeom>
          <a:noFill/>
        </p:spPr>
        <p:txBody>
          <a:bodyPr lIns="0" rIns="0" anchor="ctr">
            <a:noAutofit/>
          </a:bodyPr>
          <a:lstStyle>
            <a:lvl1pPr marL="0" indent="0" algn="ctr">
              <a:buNone/>
              <a:defRPr sz="1100">
                <a:solidFill>
                  <a:schemeClr val="bg1"/>
                </a:solidFill>
              </a:defRPr>
            </a:lvl1pPr>
          </a:lstStyle>
          <a:p>
            <a:r>
              <a:rPr lang="en-US" noProof="0" dirty="0"/>
              <a:t>icon</a:t>
            </a:r>
          </a:p>
        </p:txBody>
      </p:sp>
    </p:spTree>
    <p:extLst>
      <p:ext uri="{BB962C8B-B14F-4D97-AF65-F5344CB8AC3E}">
        <p14:creationId xmlns:p14="http://schemas.microsoft.com/office/powerpoint/2010/main" val="17410332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rison Layout">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1B6EB0C6-606C-4AFB-8FF8-AB43606B95BD}"/>
              </a:ext>
            </a:extLst>
          </p:cNvPr>
          <p:cNvSpPr/>
          <p:nvPr userDrawn="1"/>
        </p:nvSpPr>
        <p:spPr>
          <a:xfrm>
            <a:off x="6599236" y="4707908"/>
            <a:ext cx="5592763" cy="100647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Rectangle 3">
            <a:extLst>
              <a:ext uri="{FF2B5EF4-FFF2-40B4-BE49-F238E27FC236}">
                <a16:creationId xmlns:a16="http://schemas.microsoft.com/office/drawing/2014/main" id="{25CE6D5A-A5C0-4B12-A26A-691D5743FA5C}"/>
              </a:ext>
            </a:extLst>
          </p:cNvPr>
          <p:cNvSpPr/>
          <p:nvPr userDrawn="1"/>
        </p:nvSpPr>
        <p:spPr>
          <a:xfrm>
            <a:off x="-82063" y="1648186"/>
            <a:ext cx="5709139" cy="100647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32970CD0-696D-4313-96BA-4AA72C813BD0}"/>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p>
        </p:txBody>
      </p:sp>
      <p:sp>
        <p:nvSpPr>
          <p:cNvPr id="3" name="Content Placeholder 2">
            <a:extLst>
              <a:ext uri="{FF2B5EF4-FFF2-40B4-BE49-F238E27FC236}">
                <a16:creationId xmlns:a16="http://schemas.microsoft.com/office/drawing/2014/main" id="{0FEE9886-36F0-4E06-A3A6-D8F00B0665A1}"/>
              </a:ext>
            </a:extLst>
          </p:cNvPr>
          <p:cNvSpPr>
            <a:spLocks noGrp="1"/>
          </p:cNvSpPr>
          <p:nvPr>
            <p:ph idx="1" hasCustomPrompt="1"/>
          </p:nvPr>
        </p:nvSpPr>
        <p:spPr>
          <a:xfrm>
            <a:off x="680934" y="2863158"/>
            <a:ext cx="4074002" cy="2846648"/>
          </a:xfrm>
        </p:spPr>
        <p:txBody>
          <a:bodyPr lIns="0" tIns="0" rIns="0" bIns="0">
            <a:noAutofit/>
          </a:bodyPr>
          <a:lstStyle>
            <a:lvl1pPr marL="0" indent="0" algn="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accent2"/>
              </a:solidFill>
            </a:endParaRPr>
          </a:p>
        </p:txBody>
      </p:sp>
      <p:pic>
        <p:nvPicPr>
          <p:cNvPr id="8" name="Picture 7">
            <a:extLst>
              <a:ext uri="{FF2B5EF4-FFF2-40B4-BE49-F238E27FC236}">
                <a16:creationId xmlns:a16="http://schemas.microsoft.com/office/drawing/2014/main" id="{676C557E-B5A7-4416-BCC0-5743550BF15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20" name="Content Placeholder 2">
            <a:extLst>
              <a:ext uri="{FF2B5EF4-FFF2-40B4-BE49-F238E27FC236}">
                <a16:creationId xmlns:a16="http://schemas.microsoft.com/office/drawing/2014/main" id="{FEB88DD7-AEB5-4718-AF2D-28B5B91ED715}"/>
              </a:ext>
            </a:extLst>
          </p:cNvPr>
          <p:cNvSpPr>
            <a:spLocks noGrp="1"/>
          </p:cNvSpPr>
          <p:nvPr>
            <p:ph idx="15" hasCustomPrompt="1"/>
          </p:nvPr>
        </p:nvSpPr>
        <p:spPr>
          <a:xfrm>
            <a:off x="1309370" y="1903728"/>
            <a:ext cx="3445566" cy="495389"/>
          </a:xfrm>
        </p:spPr>
        <p:txBody>
          <a:bodyPr lIns="0" tIns="0" rIns="0" bIns="0" anchor="ctr">
            <a:noAutofit/>
          </a:bodyPr>
          <a:lstStyle>
            <a:lvl1pPr marL="0" indent="0" algn="r">
              <a:buNone/>
              <a:defRPr sz="1800" b="1" cap="all" baseline="0">
                <a:solidFill>
                  <a:schemeClr val="accent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Topic 01 comes here</a:t>
            </a:r>
          </a:p>
        </p:txBody>
      </p:sp>
      <p:sp>
        <p:nvSpPr>
          <p:cNvPr id="23" name="Content Placeholder 2">
            <a:extLst>
              <a:ext uri="{FF2B5EF4-FFF2-40B4-BE49-F238E27FC236}">
                <a16:creationId xmlns:a16="http://schemas.microsoft.com/office/drawing/2014/main" id="{E5123CE7-2F8A-489B-BD99-0C2A33ADF49A}"/>
              </a:ext>
            </a:extLst>
          </p:cNvPr>
          <p:cNvSpPr>
            <a:spLocks noGrp="1"/>
          </p:cNvSpPr>
          <p:nvPr>
            <p:ph idx="19" hasCustomPrompt="1"/>
          </p:nvPr>
        </p:nvSpPr>
        <p:spPr>
          <a:xfrm>
            <a:off x="7327918" y="1648186"/>
            <a:ext cx="4074002" cy="2834508"/>
          </a:xfrm>
        </p:spPr>
        <p:txBody>
          <a:bodyPr lIns="0" tIns="0" rIns="0" bIns="0" anchor="b">
            <a:noAutofit/>
          </a:bodyPr>
          <a:lstStyle>
            <a:lvl1pPr marL="0" indent="0" algn="l">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25" name="Content Placeholder 2">
            <a:extLst>
              <a:ext uri="{FF2B5EF4-FFF2-40B4-BE49-F238E27FC236}">
                <a16:creationId xmlns:a16="http://schemas.microsoft.com/office/drawing/2014/main" id="{07730BCF-AC2A-4FEC-8F01-63964DB444CF}"/>
              </a:ext>
            </a:extLst>
          </p:cNvPr>
          <p:cNvSpPr>
            <a:spLocks noGrp="1"/>
          </p:cNvSpPr>
          <p:nvPr>
            <p:ph idx="20" hasCustomPrompt="1"/>
          </p:nvPr>
        </p:nvSpPr>
        <p:spPr>
          <a:xfrm>
            <a:off x="7475709" y="4963450"/>
            <a:ext cx="3445566" cy="495389"/>
          </a:xfrm>
        </p:spPr>
        <p:txBody>
          <a:bodyPr lIns="0" tIns="0" rIns="0" bIns="0" anchor="ctr">
            <a:noAutofit/>
          </a:bodyPr>
          <a:lstStyle>
            <a:lvl1pPr marL="0" indent="0" algn="l">
              <a:buNone/>
              <a:defRPr sz="1800" b="1" cap="all" baseline="0">
                <a:solidFill>
                  <a:schemeClr val="accent3"/>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Topic 02 comes here</a:t>
            </a:r>
          </a:p>
        </p:txBody>
      </p:sp>
      <p:sp>
        <p:nvSpPr>
          <p:cNvPr id="21" name="Oval 20">
            <a:extLst>
              <a:ext uri="{FF2B5EF4-FFF2-40B4-BE49-F238E27FC236}">
                <a16:creationId xmlns:a16="http://schemas.microsoft.com/office/drawing/2014/main" id="{919C8692-230B-D543-A7F7-4FD61B04D1C6}"/>
              </a:ext>
            </a:extLst>
          </p:cNvPr>
          <p:cNvSpPr>
            <a:spLocks noChangeAspect="1"/>
          </p:cNvSpPr>
          <p:nvPr userDrawn="1"/>
        </p:nvSpPr>
        <p:spPr>
          <a:xfrm>
            <a:off x="5084763" y="1652762"/>
            <a:ext cx="1001899" cy="1001899"/>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4" name="Picture Placeholder 11">
            <a:extLst>
              <a:ext uri="{FF2B5EF4-FFF2-40B4-BE49-F238E27FC236}">
                <a16:creationId xmlns:a16="http://schemas.microsoft.com/office/drawing/2014/main" id="{E150BFC7-A11D-CC46-B5A2-8BD93C269506}"/>
              </a:ext>
            </a:extLst>
          </p:cNvPr>
          <p:cNvSpPr>
            <a:spLocks noGrp="1"/>
          </p:cNvSpPr>
          <p:nvPr>
            <p:ph type="pic" sz="quarter" idx="21" hasCustomPrompt="1"/>
          </p:nvPr>
        </p:nvSpPr>
        <p:spPr>
          <a:xfrm>
            <a:off x="5282969" y="1850968"/>
            <a:ext cx="605487" cy="605487"/>
          </a:xfrm>
          <a:prstGeom prst="rect">
            <a:avLst/>
          </a:prstGeom>
          <a:noFill/>
        </p:spPr>
        <p:txBody>
          <a:bodyPr lIns="0" rIns="0" anchor="ctr">
            <a:normAutofit/>
          </a:bodyPr>
          <a:lstStyle>
            <a:lvl1pPr marL="0" indent="0" algn="ctr">
              <a:buNone/>
              <a:defRPr sz="1100">
                <a:solidFill>
                  <a:schemeClr val="bg1"/>
                </a:solidFill>
              </a:defRPr>
            </a:lvl1pPr>
          </a:lstStyle>
          <a:p>
            <a:r>
              <a:rPr lang="en-US" noProof="0" dirty="0"/>
              <a:t>icon</a:t>
            </a:r>
          </a:p>
        </p:txBody>
      </p:sp>
      <p:sp>
        <p:nvSpPr>
          <p:cNvPr id="28" name="Oval 27">
            <a:extLst>
              <a:ext uri="{FF2B5EF4-FFF2-40B4-BE49-F238E27FC236}">
                <a16:creationId xmlns:a16="http://schemas.microsoft.com/office/drawing/2014/main" id="{F95B55F4-B501-3440-8904-A1C7F049CBE8}"/>
              </a:ext>
            </a:extLst>
          </p:cNvPr>
          <p:cNvSpPr>
            <a:spLocks noChangeAspect="1"/>
          </p:cNvSpPr>
          <p:nvPr userDrawn="1"/>
        </p:nvSpPr>
        <p:spPr>
          <a:xfrm>
            <a:off x="6100576" y="4707907"/>
            <a:ext cx="1001899" cy="1001899"/>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9" name="Picture Placeholder 11">
            <a:extLst>
              <a:ext uri="{FF2B5EF4-FFF2-40B4-BE49-F238E27FC236}">
                <a16:creationId xmlns:a16="http://schemas.microsoft.com/office/drawing/2014/main" id="{F2116994-BE3E-6A43-9C15-E71BA8EC821F}"/>
              </a:ext>
            </a:extLst>
          </p:cNvPr>
          <p:cNvSpPr>
            <a:spLocks noGrp="1"/>
          </p:cNvSpPr>
          <p:nvPr>
            <p:ph type="pic" sz="quarter" idx="22" hasCustomPrompt="1"/>
          </p:nvPr>
        </p:nvSpPr>
        <p:spPr>
          <a:xfrm>
            <a:off x="6298782" y="4906113"/>
            <a:ext cx="605487" cy="605487"/>
          </a:xfrm>
          <a:prstGeom prst="rect">
            <a:avLst/>
          </a:prstGeom>
          <a:noFill/>
        </p:spPr>
        <p:txBody>
          <a:bodyPr lIns="0" rIns="0" anchor="ctr">
            <a:normAutofit/>
          </a:bodyPr>
          <a:lstStyle>
            <a:lvl1pPr marL="0" indent="0" algn="ctr">
              <a:buNone/>
              <a:defRPr sz="1100">
                <a:solidFill>
                  <a:schemeClr val="bg1"/>
                </a:solidFill>
              </a:defRPr>
            </a:lvl1pPr>
          </a:lstStyle>
          <a:p>
            <a:r>
              <a:rPr lang="en-US" noProof="0" dirty="0"/>
              <a:t>icon</a:t>
            </a:r>
          </a:p>
        </p:txBody>
      </p:sp>
    </p:spTree>
    <p:extLst>
      <p:ext uri="{BB962C8B-B14F-4D97-AF65-F5344CB8AC3E}">
        <p14:creationId xmlns:p14="http://schemas.microsoft.com/office/powerpoint/2010/main" val="891400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04B31150-A166-4DB3-A898-2154C9665891}"/>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12" name="Freeform 5">
              <a:extLst>
                <a:ext uri="{FF2B5EF4-FFF2-40B4-BE49-F238E27FC236}">
                  <a16:creationId xmlns:a16="http://schemas.microsoft.com/office/drawing/2014/main" id="{1C1A95BC-42CA-4166-918D-DF4306881408}"/>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3" name="Freeform 6">
              <a:extLst>
                <a:ext uri="{FF2B5EF4-FFF2-40B4-BE49-F238E27FC236}">
                  <a16:creationId xmlns:a16="http://schemas.microsoft.com/office/drawing/2014/main" id="{4B4D5F91-2158-4A30-B83C-5CC9CC6E5D4F}"/>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4" name="Freeform 7">
              <a:extLst>
                <a:ext uri="{FF2B5EF4-FFF2-40B4-BE49-F238E27FC236}">
                  <a16:creationId xmlns:a16="http://schemas.microsoft.com/office/drawing/2014/main" id="{C509E5D6-79CC-4E1D-AAF4-C6F28F3C1777}"/>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6" name="Title 1">
            <a:extLst>
              <a:ext uri="{FF2B5EF4-FFF2-40B4-BE49-F238E27FC236}">
                <a16:creationId xmlns:a16="http://schemas.microsoft.com/office/drawing/2014/main" id="{B70E2287-0F7B-4DD3-A805-DB19BBF3C716}"/>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endParaRPr lang="en-US" noProof="0" dirty="0"/>
          </a:p>
        </p:txBody>
      </p:sp>
      <p:sp>
        <p:nvSpPr>
          <p:cNvPr id="7" name="Rectangle 6">
            <a:extLst>
              <a:ext uri="{FF2B5EF4-FFF2-40B4-BE49-F238E27FC236}">
                <a16:creationId xmlns:a16="http://schemas.microsoft.com/office/drawing/2014/main" id="{8DCE74CE-BEFF-42B3-BF3E-C41B1B1F1EE4}"/>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pic>
        <p:nvPicPr>
          <p:cNvPr id="8" name="Picture 7">
            <a:extLst>
              <a:ext uri="{FF2B5EF4-FFF2-40B4-BE49-F238E27FC236}">
                <a16:creationId xmlns:a16="http://schemas.microsoft.com/office/drawing/2014/main" id="{8B0944B4-FE4A-459A-85B1-3476FE6C4C49}"/>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9" name="Oval 8">
            <a:extLst>
              <a:ext uri="{FF2B5EF4-FFF2-40B4-BE49-F238E27FC236}">
                <a16:creationId xmlns:a16="http://schemas.microsoft.com/office/drawing/2014/main" id="{1B26B4BC-3D52-4C1C-85FB-226F0B5201F1}"/>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Slide Number Placeholder 5">
            <a:extLst>
              <a:ext uri="{FF2B5EF4-FFF2-40B4-BE49-F238E27FC236}">
                <a16:creationId xmlns:a16="http://schemas.microsoft.com/office/drawing/2014/main" id="{CEC6B25A-6AA2-46A7-84BE-5C907CA51B02}"/>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Tree>
    <p:extLst>
      <p:ext uri="{BB962C8B-B14F-4D97-AF65-F5344CB8AC3E}">
        <p14:creationId xmlns:p14="http://schemas.microsoft.com/office/powerpoint/2010/main" val="15647606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Slide">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431CD316-21C7-4FA9-A45A-374D6AE71ED5}"/>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36" name="Freeform 5">
              <a:extLst>
                <a:ext uri="{FF2B5EF4-FFF2-40B4-BE49-F238E27FC236}">
                  <a16:creationId xmlns:a16="http://schemas.microsoft.com/office/drawing/2014/main" id="{E107D9FB-3967-4583-A9DA-6787AF71202C}"/>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37" name="Freeform 6">
              <a:extLst>
                <a:ext uri="{FF2B5EF4-FFF2-40B4-BE49-F238E27FC236}">
                  <a16:creationId xmlns:a16="http://schemas.microsoft.com/office/drawing/2014/main" id="{138D5FEB-37FF-4F26-B625-CE2BE91FF21B}"/>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38" name="Freeform 7">
              <a:extLst>
                <a:ext uri="{FF2B5EF4-FFF2-40B4-BE49-F238E27FC236}">
                  <a16:creationId xmlns:a16="http://schemas.microsoft.com/office/drawing/2014/main" id="{6C2B67E8-673C-422C-B021-296E2E2B952D}"/>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23" name="Oval 22">
            <a:extLst>
              <a:ext uri="{FF2B5EF4-FFF2-40B4-BE49-F238E27FC236}">
                <a16:creationId xmlns:a16="http://schemas.microsoft.com/office/drawing/2014/main" id="{687010E4-ADF2-486D-8DF7-B0FF38C6DADF}"/>
              </a:ext>
            </a:extLst>
          </p:cNvPr>
          <p:cNvSpPr/>
          <p:nvPr userDrawn="1"/>
        </p:nvSpPr>
        <p:spPr>
          <a:xfrm>
            <a:off x="954140" y="1698469"/>
            <a:ext cx="1729332" cy="1729332"/>
          </a:xfrm>
          <a:prstGeom prst="ellipse">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4" name="Oval 23">
            <a:extLst>
              <a:ext uri="{FF2B5EF4-FFF2-40B4-BE49-F238E27FC236}">
                <a16:creationId xmlns:a16="http://schemas.microsoft.com/office/drawing/2014/main" id="{9159AA79-2237-4A27-BBC2-D44032158D19}"/>
              </a:ext>
            </a:extLst>
          </p:cNvPr>
          <p:cNvSpPr/>
          <p:nvPr userDrawn="1"/>
        </p:nvSpPr>
        <p:spPr>
          <a:xfrm>
            <a:off x="3807539" y="1698469"/>
            <a:ext cx="1729332" cy="1729332"/>
          </a:xfrm>
          <a:prstGeom prst="ellipse">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5" name="Oval 24">
            <a:extLst>
              <a:ext uri="{FF2B5EF4-FFF2-40B4-BE49-F238E27FC236}">
                <a16:creationId xmlns:a16="http://schemas.microsoft.com/office/drawing/2014/main" id="{0272B962-9566-42D2-B4C3-E7AA81884A83}"/>
              </a:ext>
            </a:extLst>
          </p:cNvPr>
          <p:cNvSpPr/>
          <p:nvPr userDrawn="1"/>
        </p:nvSpPr>
        <p:spPr>
          <a:xfrm>
            <a:off x="6646275" y="1698469"/>
            <a:ext cx="1729332" cy="1729332"/>
          </a:xfrm>
          <a:prstGeom prst="ellipse">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6" name="Oval 25">
            <a:extLst>
              <a:ext uri="{FF2B5EF4-FFF2-40B4-BE49-F238E27FC236}">
                <a16:creationId xmlns:a16="http://schemas.microsoft.com/office/drawing/2014/main" id="{19733285-016C-4C38-816C-83D30C075C70}"/>
              </a:ext>
            </a:extLst>
          </p:cNvPr>
          <p:cNvSpPr/>
          <p:nvPr userDrawn="1"/>
        </p:nvSpPr>
        <p:spPr>
          <a:xfrm>
            <a:off x="9498658" y="1698469"/>
            <a:ext cx="1729332" cy="1729332"/>
          </a:xfrm>
          <a:prstGeom prst="ellipse">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Freeform: Shape 19">
            <a:extLst>
              <a:ext uri="{FF2B5EF4-FFF2-40B4-BE49-F238E27FC236}">
                <a16:creationId xmlns:a16="http://schemas.microsoft.com/office/drawing/2014/main" id="{EF40DBA4-AB63-4B47-B37F-BCC3D59B5392}"/>
              </a:ext>
            </a:extLst>
          </p:cNvPr>
          <p:cNvSpPr/>
          <p:nvPr userDrawn="1"/>
        </p:nvSpPr>
        <p:spPr>
          <a:xfrm>
            <a:off x="4011967" y="1778212"/>
            <a:ext cx="1320476" cy="362088"/>
          </a:xfrm>
          <a:custGeom>
            <a:avLst/>
            <a:gdLst>
              <a:gd name="connsiteX0" fmla="*/ 660238 w 1320476"/>
              <a:gd name="connsiteY0" fmla="*/ 0 h 362088"/>
              <a:gd name="connsiteX1" fmla="*/ 1312051 w 1320476"/>
              <a:gd name="connsiteY1" fmla="*/ 346566 h 362088"/>
              <a:gd name="connsiteX2" fmla="*/ 1320476 w 1320476"/>
              <a:gd name="connsiteY2" fmla="*/ 362088 h 362088"/>
              <a:gd name="connsiteX3" fmla="*/ 0 w 1320476"/>
              <a:gd name="connsiteY3" fmla="*/ 362088 h 362088"/>
              <a:gd name="connsiteX4" fmla="*/ 8425 w 1320476"/>
              <a:gd name="connsiteY4" fmla="*/ 346566 h 362088"/>
              <a:gd name="connsiteX5" fmla="*/ 660238 w 1320476"/>
              <a:gd name="connsiteY5" fmla="*/ 0 h 36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0476" h="362088">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1" name="Freeform: Shape 20">
            <a:extLst>
              <a:ext uri="{FF2B5EF4-FFF2-40B4-BE49-F238E27FC236}">
                <a16:creationId xmlns:a16="http://schemas.microsoft.com/office/drawing/2014/main" id="{33EF0AFB-D099-4FF1-8963-7DA87268867F}"/>
              </a:ext>
            </a:extLst>
          </p:cNvPr>
          <p:cNvSpPr/>
          <p:nvPr userDrawn="1"/>
        </p:nvSpPr>
        <p:spPr>
          <a:xfrm>
            <a:off x="6850703" y="1778212"/>
            <a:ext cx="1320476" cy="362088"/>
          </a:xfrm>
          <a:custGeom>
            <a:avLst/>
            <a:gdLst>
              <a:gd name="connsiteX0" fmla="*/ 660238 w 1320476"/>
              <a:gd name="connsiteY0" fmla="*/ 0 h 362088"/>
              <a:gd name="connsiteX1" fmla="*/ 1312051 w 1320476"/>
              <a:gd name="connsiteY1" fmla="*/ 346566 h 362088"/>
              <a:gd name="connsiteX2" fmla="*/ 1320476 w 1320476"/>
              <a:gd name="connsiteY2" fmla="*/ 362088 h 362088"/>
              <a:gd name="connsiteX3" fmla="*/ 0 w 1320476"/>
              <a:gd name="connsiteY3" fmla="*/ 362088 h 362088"/>
              <a:gd name="connsiteX4" fmla="*/ 8425 w 1320476"/>
              <a:gd name="connsiteY4" fmla="*/ 346566 h 362088"/>
              <a:gd name="connsiteX5" fmla="*/ 660238 w 1320476"/>
              <a:gd name="connsiteY5" fmla="*/ 0 h 36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0476" h="362088">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Freeform: Shape 21">
            <a:extLst>
              <a:ext uri="{FF2B5EF4-FFF2-40B4-BE49-F238E27FC236}">
                <a16:creationId xmlns:a16="http://schemas.microsoft.com/office/drawing/2014/main" id="{6872C96E-9AF3-4FA0-8180-C213C7F2209E}"/>
              </a:ext>
            </a:extLst>
          </p:cNvPr>
          <p:cNvSpPr/>
          <p:nvPr userDrawn="1"/>
        </p:nvSpPr>
        <p:spPr>
          <a:xfrm>
            <a:off x="9703086" y="1778212"/>
            <a:ext cx="1320476" cy="362088"/>
          </a:xfrm>
          <a:custGeom>
            <a:avLst/>
            <a:gdLst>
              <a:gd name="connsiteX0" fmla="*/ 660238 w 1320476"/>
              <a:gd name="connsiteY0" fmla="*/ 0 h 362088"/>
              <a:gd name="connsiteX1" fmla="*/ 1312051 w 1320476"/>
              <a:gd name="connsiteY1" fmla="*/ 346566 h 362088"/>
              <a:gd name="connsiteX2" fmla="*/ 1320476 w 1320476"/>
              <a:gd name="connsiteY2" fmla="*/ 362088 h 362088"/>
              <a:gd name="connsiteX3" fmla="*/ 0 w 1320476"/>
              <a:gd name="connsiteY3" fmla="*/ 362088 h 362088"/>
              <a:gd name="connsiteX4" fmla="*/ 8425 w 1320476"/>
              <a:gd name="connsiteY4" fmla="*/ 346566 h 362088"/>
              <a:gd name="connsiteX5" fmla="*/ 660238 w 1320476"/>
              <a:gd name="connsiteY5" fmla="*/ 0 h 36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0476" h="362088">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3A08BE29-CFA5-4E0D-9DBE-A430AE1B8072}"/>
              </a:ext>
            </a:extLst>
          </p:cNvPr>
          <p:cNvSpPr/>
          <p:nvPr userDrawn="1"/>
        </p:nvSpPr>
        <p:spPr>
          <a:xfrm>
            <a:off x="1158568" y="1778212"/>
            <a:ext cx="1320476" cy="362088"/>
          </a:xfrm>
          <a:custGeom>
            <a:avLst/>
            <a:gdLst>
              <a:gd name="connsiteX0" fmla="*/ 660238 w 1320476"/>
              <a:gd name="connsiteY0" fmla="*/ 0 h 362088"/>
              <a:gd name="connsiteX1" fmla="*/ 1312051 w 1320476"/>
              <a:gd name="connsiteY1" fmla="*/ 346566 h 362088"/>
              <a:gd name="connsiteX2" fmla="*/ 1320476 w 1320476"/>
              <a:gd name="connsiteY2" fmla="*/ 362088 h 362088"/>
              <a:gd name="connsiteX3" fmla="*/ 0 w 1320476"/>
              <a:gd name="connsiteY3" fmla="*/ 362088 h 362088"/>
              <a:gd name="connsiteX4" fmla="*/ 8425 w 1320476"/>
              <a:gd name="connsiteY4" fmla="*/ 346566 h 362088"/>
              <a:gd name="connsiteX5" fmla="*/ 660238 w 1320476"/>
              <a:gd name="connsiteY5" fmla="*/ 0 h 36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0476" h="362088">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Title 1">
            <a:extLst>
              <a:ext uri="{FF2B5EF4-FFF2-40B4-BE49-F238E27FC236}">
                <a16:creationId xmlns:a16="http://schemas.microsoft.com/office/drawing/2014/main" id="{B70E2287-0F7B-4DD3-A805-DB19BBF3C716}"/>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endParaRPr lang="en-US" noProof="0" dirty="0"/>
          </a:p>
        </p:txBody>
      </p:sp>
      <p:sp>
        <p:nvSpPr>
          <p:cNvPr id="7" name="Rectangle 6">
            <a:extLst>
              <a:ext uri="{FF2B5EF4-FFF2-40B4-BE49-F238E27FC236}">
                <a16:creationId xmlns:a16="http://schemas.microsoft.com/office/drawing/2014/main" id="{8DCE74CE-BEFF-42B3-BF3E-C41B1B1F1EE4}"/>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pic>
        <p:nvPicPr>
          <p:cNvPr id="8" name="Picture 7">
            <a:extLst>
              <a:ext uri="{FF2B5EF4-FFF2-40B4-BE49-F238E27FC236}">
                <a16:creationId xmlns:a16="http://schemas.microsoft.com/office/drawing/2014/main" id="{8B0944B4-FE4A-459A-85B1-3476FE6C4C49}"/>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9" name="Oval 8">
            <a:extLst>
              <a:ext uri="{FF2B5EF4-FFF2-40B4-BE49-F238E27FC236}">
                <a16:creationId xmlns:a16="http://schemas.microsoft.com/office/drawing/2014/main" id="{1B26B4BC-3D52-4C1C-85FB-226F0B5201F1}"/>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Slide Number Placeholder 5">
            <a:extLst>
              <a:ext uri="{FF2B5EF4-FFF2-40B4-BE49-F238E27FC236}">
                <a16:creationId xmlns:a16="http://schemas.microsoft.com/office/drawing/2014/main" id="{CEC6B25A-6AA2-46A7-84BE-5C907CA51B02}"/>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3" name="Picture Placeholder 2">
            <a:extLst>
              <a:ext uri="{FF2B5EF4-FFF2-40B4-BE49-F238E27FC236}">
                <a16:creationId xmlns:a16="http://schemas.microsoft.com/office/drawing/2014/main" id="{B1B995BE-66C2-4379-885F-4BE069DA39E4}"/>
              </a:ext>
            </a:extLst>
          </p:cNvPr>
          <p:cNvSpPr>
            <a:spLocks noGrp="1"/>
          </p:cNvSpPr>
          <p:nvPr>
            <p:ph type="pic" sz="quarter" idx="13"/>
          </p:nvPr>
        </p:nvSpPr>
        <p:spPr>
          <a:xfrm>
            <a:off x="1103638" y="1848535"/>
            <a:ext cx="1430337" cy="1430337"/>
          </a:xfrm>
          <a:prstGeom prst="ellipse">
            <a:avLst/>
          </a:prstGeom>
          <a:solidFill>
            <a:schemeClr val="bg2"/>
          </a:solidFill>
        </p:spPr>
        <p:txBody>
          <a:bodyPr anchor="ctr">
            <a:normAutofit/>
          </a:bodyPr>
          <a:lstStyle>
            <a:lvl1pPr marL="0" indent="0" algn="ctr">
              <a:buNone/>
              <a:defRPr sz="2000"/>
            </a:lvl1pPr>
          </a:lstStyle>
          <a:p>
            <a:r>
              <a:rPr lang="en-US" noProof="0"/>
              <a:t>Click icon to add picture</a:t>
            </a:r>
            <a:endParaRPr lang="en-US" noProof="0" dirty="0"/>
          </a:p>
        </p:txBody>
      </p:sp>
      <p:sp>
        <p:nvSpPr>
          <p:cNvPr id="11" name="Picture Placeholder 2">
            <a:extLst>
              <a:ext uri="{FF2B5EF4-FFF2-40B4-BE49-F238E27FC236}">
                <a16:creationId xmlns:a16="http://schemas.microsoft.com/office/drawing/2014/main" id="{9B56B6C6-9F3C-4E80-BBAD-280E697B895C}"/>
              </a:ext>
            </a:extLst>
          </p:cNvPr>
          <p:cNvSpPr>
            <a:spLocks noGrp="1"/>
          </p:cNvSpPr>
          <p:nvPr>
            <p:ph type="pic" sz="quarter" idx="14"/>
          </p:nvPr>
        </p:nvSpPr>
        <p:spPr>
          <a:xfrm>
            <a:off x="3957037" y="1848535"/>
            <a:ext cx="1430337" cy="1430337"/>
          </a:xfrm>
          <a:prstGeom prst="ellipse">
            <a:avLst/>
          </a:prstGeom>
          <a:solidFill>
            <a:schemeClr val="bg2"/>
          </a:solidFill>
        </p:spPr>
        <p:txBody>
          <a:bodyPr anchor="ctr">
            <a:normAutofit/>
          </a:bodyPr>
          <a:lstStyle>
            <a:lvl1pPr marL="0" indent="0" algn="ctr">
              <a:buNone/>
              <a:defRPr sz="2000"/>
            </a:lvl1pPr>
          </a:lstStyle>
          <a:p>
            <a:r>
              <a:rPr lang="en-US" noProof="0"/>
              <a:t>Click icon to add picture</a:t>
            </a:r>
            <a:endParaRPr lang="en-US" noProof="0" dirty="0"/>
          </a:p>
        </p:txBody>
      </p:sp>
      <p:sp>
        <p:nvSpPr>
          <p:cNvPr id="12" name="Picture Placeholder 2">
            <a:extLst>
              <a:ext uri="{FF2B5EF4-FFF2-40B4-BE49-F238E27FC236}">
                <a16:creationId xmlns:a16="http://schemas.microsoft.com/office/drawing/2014/main" id="{54704160-1ED7-4B90-8963-0F887C73E94D}"/>
              </a:ext>
            </a:extLst>
          </p:cNvPr>
          <p:cNvSpPr>
            <a:spLocks noGrp="1"/>
          </p:cNvSpPr>
          <p:nvPr>
            <p:ph type="pic" sz="quarter" idx="15"/>
          </p:nvPr>
        </p:nvSpPr>
        <p:spPr>
          <a:xfrm>
            <a:off x="6795773" y="1848535"/>
            <a:ext cx="1430337" cy="1430337"/>
          </a:xfrm>
          <a:prstGeom prst="ellipse">
            <a:avLst/>
          </a:prstGeom>
          <a:solidFill>
            <a:schemeClr val="bg2"/>
          </a:solidFill>
        </p:spPr>
        <p:txBody>
          <a:bodyPr anchor="ctr">
            <a:normAutofit/>
          </a:bodyPr>
          <a:lstStyle>
            <a:lvl1pPr marL="0" indent="0" algn="ctr">
              <a:buNone/>
              <a:defRPr sz="2000"/>
            </a:lvl1pPr>
          </a:lstStyle>
          <a:p>
            <a:r>
              <a:rPr lang="en-US" noProof="0"/>
              <a:t>Click icon to add picture</a:t>
            </a:r>
            <a:endParaRPr lang="en-US" noProof="0" dirty="0"/>
          </a:p>
        </p:txBody>
      </p:sp>
      <p:sp>
        <p:nvSpPr>
          <p:cNvPr id="13" name="Picture Placeholder 2">
            <a:extLst>
              <a:ext uri="{FF2B5EF4-FFF2-40B4-BE49-F238E27FC236}">
                <a16:creationId xmlns:a16="http://schemas.microsoft.com/office/drawing/2014/main" id="{36610597-6A76-4A06-82A5-A8FFC5BAEA0F}"/>
              </a:ext>
            </a:extLst>
          </p:cNvPr>
          <p:cNvSpPr>
            <a:spLocks noGrp="1"/>
          </p:cNvSpPr>
          <p:nvPr>
            <p:ph type="pic" sz="quarter" idx="16"/>
          </p:nvPr>
        </p:nvSpPr>
        <p:spPr>
          <a:xfrm>
            <a:off x="9648156" y="1848535"/>
            <a:ext cx="1430337" cy="1430337"/>
          </a:xfrm>
          <a:prstGeom prst="ellipse">
            <a:avLst/>
          </a:prstGeom>
          <a:solidFill>
            <a:schemeClr val="bg2"/>
          </a:solidFill>
        </p:spPr>
        <p:txBody>
          <a:bodyPr anchor="ctr">
            <a:normAutofit/>
          </a:bodyPr>
          <a:lstStyle>
            <a:lvl1pPr marL="0" indent="0" algn="ctr">
              <a:buNone/>
              <a:defRPr sz="2000"/>
            </a:lvl1pPr>
          </a:lstStyle>
          <a:p>
            <a:r>
              <a:rPr lang="en-US" noProof="0"/>
              <a:t>Click icon to add picture</a:t>
            </a:r>
            <a:endParaRPr lang="en-US" noProof="0" dirty="0"/>
          </a:p>
        </p:txBody>
      </p:sp>
      <p:sp>
        <p:nvSpPr>
          <p:cNvPr id="27" name="Content Placeholder 2">
            <a:extLst>
              <a:ext uri="{FF2B5EF4-FFF2-40B4-BE49-F238E27FC236}">
                <a16:creationId xmlns:a16="http://schemas.microsoft.com/office/drawing/2014/main" id="{FF56D2E5-86E4-473A-A62F-B7029E5B2558}"/>
              </a:ext>
            </a:extLst>
          </p:cNvPr>
          <p:cNvSpPr>
            <a:spLocks noGrp="1"/>
          </p:cNvSpPr>
          <p:nvPr>
            <p:ph idx="1"/>
          </p:nvPr>
        </p:nvSpPr>
        <p:spPr>
          <a:xfrm>
            <a:off x="524454" y="4052306"/>
            <a:ext cx="2588705" cy="1749005"/>
          </a:xfrm>
        </p:spPr>
        <p:txBody>
          <a:bodyPr lIns="0" tIns="0" rIns="0" bIns="0">
            <a:no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Click to edit Master text styles</a:t>
            </a:r>
          </a:p>
        </p:txBody>
      </p:sp>
      <p:sp>
        <p:nvSpPr>
          <p:cNvPr id="28" name="Content Placeholder 2">
            <a:extLst>
              <a:ext uri="{FF2B5EF4-FFF2-40B4-BE49-F238E27FC236}">
                <a16:creationId xmlns:a16="http://schemas.microsoft.com/office/drawing/2014/main" id="{93934E34-6CC7-492D-9515-EBEC72EFF4CB}"/>
              </a:ext>
            </a:extLst>
          </p:cNvPr>
          <p:cNvSpPr>
            <a:spLocks noGrp="1"/>
          </p:cNvSpPr>
          <p:nvPr>
            <p:ph idx="17" hasCustomPrompt="1"/>
          </p:nvPr>
        </p:nvSpPr>
        <p:spPr>
          <a:xfrm>
            <a:off x="524454" y="3539268"/>
            <a:ext cx="2588705" cy="495389"/>
          </a:xfrm>
        </p:spPr>
        <p:txBody>
          <a:bodyPr lIns="0" tIns="0" rIns="0" bIns="0" anchor="ctr">
            <a:noAutofit/>
          </a:bodyPr>
          <a:lstStyle>
            <a:lvl1pPr marL="0" indent="0" algn="ctr">
              <a:buNone/>
              <a:defRPr sz="1600" b="1" cap="all" baseline="0">
                <a:solidFill>
                  <a:srgbClr val="0D1D5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Executive 01</a:t>
            </a:r>
          </a:p>
        </p:txBody>
      </p:sp>
      <p:sp>
        <p:nvSpPr>
          <p:cNvPr id="29" name="Content Placeholder 2">
            <a:extLst>
              <a:ext uri="{FF2B5EF4-FFF2-40B4-BE49-F238E27FC236}">
                <a16:creationId xmlns:a16="http://schemas.microsoft.com/office/drawing/2014/main" id="{E4E27467-A1AA-4773-AAB5-A96267FBD712}"/>
              </a:ext>
            </a:extLst>
          </p:cNvPr>
          <p:cNvSpPr>
            <a:spLocks noGrp="1"/>
          </p:cNvSpPr>
          <p:nvPr>
            <p:ph idx="18"/>
          </p:nvPr>
        </p:nvSpPr>
        <p:spPr>
          <a:xfrm>
            <a:off x="3377853" y="4052306"/>
            <a:ext cx="2588705" cy="1749005"/>
          </a:xfrm>
        </p:spPr>
        <p:txBody>
          <a:bodyPr lIns="0" tIns="0" rIns="0" bIns="0">
            <a:no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Click to edit Master text styles</a:t>
            </a:r>
          </a:p>
        </p:txBody>
      </p:sp>
      <p:sp>
        <p:nvSpPr>
          <p:cNvPr id="30" name="Content Placeholder 2">
            <a:extLst>
              <a:ext uri="{FF2B5EF4-FFF2-40B4-BE49-F238E27FC236}">
                <a16:creationId xmlns:a16="http://schemas.microsoft.com/office/drawing/2014/main" id="{6CABD5EB-4A8B-448B-8ED1-B8B420815B2D}"/>
              </a:ext>
            </a:extLst>
          </p:cNvPr>
          <p:cNvSpPr>
            <a:spLocks noGrp="1"/>
          </p:cNvSpPr>
          <p:nvPr>
            <p:ph idx="19" hasCustomPrompt="1"/>
          </p:nvPr>
        </p:nvSpPr>
        <p:spPr>
          <a:xfrm>
            <a:off x="3377853" y="3539268"/>
            <a:ext cx="2588705" cy="495389"/>
          </a:xfrm>
        </p:spPr>
        <p:txBody>
          <a:bodyPr lIns="0" tIns="0" rIns="0" bIns="0" anchor="ctr">
            <a:noAutofit/>
          </a:bodyPr>
          <a:lstStyle>
            <a:lvl1pPr marL="0" indent="0" algn="ctr">
              <a:buNone/>
              <a:defRPr sz="1600" b="1" cap="all" baseline="0">
                <a:solidFill>
                  <a:srgbClr val="0D1D5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Executive 01</a:t>
            </a:r>
          </a:p>
        </p:txBody>
      </p:sp>
      <p:sp>
        <p:nvSpPr>
          <p:cNvPr id="31" name="Content Placeholder 2">
            <a:extLst>
              <a:ext uri="{FF2B5EF4-FFF2-40B4-BE49-F238E27FC236}">
                <a16:creationId xmlns:a16="http://schemas.microsoft.com/office/drawing/2014/main" id="{0D86883C-E501-47FF-AE1A-E9CE8B71B421}"/>
              </a:ext>
            </a:extLst>
          </p:cNvPr>
          <p:cNvSpPr>
            <a:spLocks noGrp="1"/>
          </p:cNvSpPr>
          <p:nvPr>
            <p:ph idx="20"/>
          </p:nvPr>
        </p:nvSpPr>
        <p:spPr>
          <a:xfrm>
            <a:off x="6216589" y="4052306"/>
            <a:ext cx="2588705" cy="1749005"/>
          </a:xfrm>
        </p:spPr>
        <p:txBody>
          <a:bodyPr lIns="0" tIns="0" rIns="0" bIns="0">
            <a:no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Click to edit Master text styles</a:t>
            </a:r>
          </a:p>
        </p:txBody>
      </p:sp>
      <p:sp>
        <p:nvSpPr>
          <p:cNvPr id="32" name="Content Placeholder 2">
            <a:extLst>
              <a:ext uri="{FF2B5EF4-FFF2-40B4-BE49-F238E27FC236}">
                <a16:creationId xmlns:a16="http://schemas.microsoft.com/office/drawing/2014/main" id="{3683A037-F698-4CC9-904D-F377D71F690F}"/>
              </a:ext>
            </a:extLst>
          </p:cNvPr>
          <p:cNvSpPr>
            <a:spLocks noGrp="1"/>
          </p:cNvSpPr>
          <p:nvPr>
            <p:ph idx="21" hasCustomPrompt="1"/>
          </p:nvPr>
        </p:nvSpPr>
        <p:spPr>
          <a:xfrm>
            <a:off x="6216589" y="3539268"/>
            <a:ext cx="2588705" cy="495389"/>
          </a:xfrm>
        </p:spPr>
        <p:txBody>
          <a:bodyPr lIns="0" tIns="0" rIns="0" bIns="0" anchor="ctr">
            <a:noAutofit/>
          </a:bodyPr>
          <a:lstStyle>
            <a:lvl1pPr marL="0" indent="0" algn="ctr">
              <a:buNone/>
              <a:defRPr sz="1600" b="1" cap="all" baseline="0">
                <a:solidFill>
                  <a:srgbClr val="0D1D5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Executive 01</a:t>
            </a:r>
          </a:p>
        </p:txBody>
      </p:sp>
      <p:sp>
        <p:nvSpPr>
          <p:cNvPr id="33" name="Content Placeholder 2">
            <a:extLst>
              <a:ext uri="{FF2B5EF4-FFF2-40B4-BE49-F238E27FC236}">
                <a16:creationId xmlns:a16="http://schemas.microsoft.com/office/drawing/2014/main" id="{0A095594-2B82-44ED-8C9B-DA7C4D3D2872}"/>
              </a:ext>
            </a:extLst>
          </p:cNvPr>
          <p:cNvSpPr>
            <a:spLocks noGrp="1"/>
          </p:cNvSpPr>
          <p:nvPr>
            <p:ph idx="22"/>
          </p:nvPr>
        </p:nvSpPr>
        <p:spPr>
          <a:xfrm>
            <a:off x="9068972" y="4052306"/>
            <a:ext cx="2588705" cy="1749005"/>
          </a:xfrm>
        </p:spPr>
        <p:txBody>
          <a:bodyPr lIns="0" tIns="0" rIns="0" bIns="0">
            <a:no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Click to edit Master text styles</a:t>
            </a:r>
          </a:p>
        </p:txBody>
      </p:sp>
      <p:sp>
        <p:nvSpPr>
          <p:cNvPr id="34" name="Content Placeholder 2">
            <a:extLst>
              <a:ext uri="{FF2B5EF4-FFF2-40B4-BE49-F238E27FC236}">
                <a16:creationId xmlns:a16="http://schemas.microsoft.com/office/drawing/2014/main" id="{54CDD46A-22ED-48F5-9B5F-13B1B5C4B320}"/>
              </a:ext>
            </a:extLst>
          </p:cNvPr>
          <p:cNvSpPr>
            <a:spLocks noGrp="1"/>
          </p:cNvSpPr>
          <p:nvPr>
            <p:ph idx="23" hasCustomPrompt="1"/>
          </p:nvPr>
        </p:nvSpPr>
        <p:spPr>
          <a:xfrm>
            <a:off x="9068972" y="3539268"/>
            <a:ext cx="2588705" cy="495389"/>
          </a:xfrm>
        </p:spPr>
        <p:txBody>
          <a:bodyPr lIns="0" tIns="0" rIns="0" bIns="0" anchor="ctr">
            <a:noAutofit/>
          </a:bodyPr>
          <a:lstStyle>
            <a:lvl1pPr marL="0" indent="0" algn="ctr">
              <a:buNone/>
              <a:defRPr sz="1600" b="1" cap="all" baseline="0">
                <a:solidFill>
                  <a:srgbClr val="0D1D5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Executive 01</a:t>
            </a:r>
          </a:p>
        </p:txBody>
      </p:sp>
    </p:spTree>
    <p:extLst>
      <p:ext uri="{BB962C8B-B14F-4D97-AF65-F5344CB8AC3E}">
        <p14:creationId xmlns:p14="http://schemas.microsoft.com/office/powerpoint/2010/main" val="38765038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CC4D7FA-B85E-4477-8C62-94955B340F1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noProof="0"/>
              <a:t>Click to edit Master title style</a:t>
            </a:r>
          </a:p>
        </p:txBody>
      </p:sp>
      <p:sp>
        <p:nvSpPr>
          <p:cNvPr id="3" name="Text Placeholder 2">
            <a:extLst>
              <a:ext uri="{FF2B5EF4-FFF2-40B4-BE49-F238E27FC236}">
                <a16:creationId xmlns:a16="http://schemas.microsoft.com/office/drawing/2014/main" id="{1F1226BB-3E56-4E7F-8172-7EC03C9F0BC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a:extLst>
              <a:ext uri="{FF2B5EF4-FFF2-40B4-BE49-F238E27FC236}">
                <a16:creationId xmlns:a16="http://schemas.microsoft.com/office/drawing/2014/main" id="{D95D08EF-72FB-4F19-9916-65815A9CA99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51F27F-98F9-A147-8986-34441C7B752D}" type="datetime1">
              <a:rPr lang="en-US" noProof="0" smtClean="0"/>
              <a:t>6/27/2021</a:t>
            </a:fld>
            <a:endParaRPr lang="en-US" noProof="0" dirty="0"/>
          </a:p>
        </p:txBody>
      </p:sp>
      <p:sp>
        <p:nvSpPr>
          <p:cNvPr id="5" name="Footer Placeholder 4">
            <a:extLst>
              <a:ext uri="{FF2B5EF4-FFF2-40B4-BE49-F238E27FC236}">
                <a16:creationId xmlns:a16="http://schemas.microsoft.com/office/drawing/2014/main" id="{1365084D-BC85-4A55-BD80-93876AD1010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noProof="0" dirty="0"/>
          </a:p>
        </p:txBody>
      </p:sp>
      <p:sp>
        <p:nvSpPr>
          <p:cNvPr id="6" name="Slide Number Placeholder 5">
            <a:extLst>
              <a:ext uri="{FF2B5EF4-FFF2-40B4-BE49-F238E27FC236}">
                <a16:creationId xmlns:a16="http://schemas.microsoft.com/office/drawing/2014/main" id="{45FDEF23-A140-4DD6-A0D0-A86BD4DF340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EC71654-96A5-4280-94F3-931C61A9F92C}" type="slidenum">
              <a:rPr lang="en-US" noProof="0" smtClean="0"/>
              <a:t>‹#›</a:t>
            </a:fld>
            <a:endParaRPr lang="en-US" noProof="0" dirty="0"/>
          </a:p>
        </p:txBody>
      </p:sp>
    </p:spTree>
    <p:extLst>
      <p:ext uri="{BB962C8B-B14F-4D97-AF65-F5344CB8AC3E}">
        <p14:creationId xmlns:p14="http://schemas.microsoft.com/office/powerpoint/2010/main" val="2347082301"/>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51" r:id="rId3"/>
    <p:sldLayoutId id="2147483650" r:id="rId4"/>
    <p:sldLayoutId id="2147483661" r:id="rId5"/>
    <p:sldLayoutId id="2147483662" r:id="rId6"/>
    <p:sldLayoutId id="2147483663" r:id="rId7"/>
    <p:sldLayoutId id="2147483654" r:id="rId8"/>
    <p:sldLayoutId id="2147483664" r:id="rId9"/>
    <p:sldLayoutId id="2147483665" r:id="rId10"/>
    <p:sldLayoutId id="2147483666" r:id="rId11"/>
    <p:sldLayoutId id="2147483667" r:id="rId12"/>
    <p:sldLayoutId id="2147483668" r:id="rId13"/>
    <p:sldLayoutId id="2147483669" r:id="rId14"/>
    <p:sldLayoutId id="2147483670" r:id="rId15"/>
    <p:sldLayoutId id="2147483671" r:id="rId16"/>
    <p:sldLayoutId id="2147483672" r:id="rId17"/>
    <p:sldLayoutId id="2147483673" r:id="rId18"/>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325" userDrawn="1">
          <p15:clr>
            <a:srgbClr val="F26B43"/>
          </p15:clr>
        </p15:guide>
        <p15:guide id="4" pos="7349"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9.jpeg"/><Relationship Id="rId7" Type="http://schemas.openxmlformats.org/officeDocument/2006/relationships/hyperlink" Target="https://freepngimg.com/png/10854-biscuit-png"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11.png"/><Relationship Id="rId11" Type="http://schemas.openxmlformats.org/officeDocument/2006/relationships/comments" Target="../comments/comment1.xml"/><Relationship Id="rId5" Type="http://schemas.openxmlformats.org/officeDocument/2006/relationships/hyperlink" Target="https://www.nagpurtoday.in/britannia-to-set-up-largest-plant-in-ranjangaon-maharashtra/08080928" TargetMode="External"/><Relationship Id="rId10" Type="http://schemas.openxmlformats.org/officeDocument/2006/relationships/hyperlink" Target="https://creativecommons.org/licenses/by-nc/3.0/" TargetMode="External"/><Relationship Id="rId4" Type="http://schemas.openxmlformats.org/officeDocument/2006/relationships/image" Target="../media/image10.jpg"/><Relationship Id="rId9" Type="http://schemas.openxmlformats.org/officeDocument/2006/relationships/hyperlink" Target="http://pngimg.com/download/36574" TargetMode="External"/></Relationships>
</file>

<file path=ppt/slides/_rels/slide10.xml.rels><?xml version="1.0" encoding="UTF-8" standalone="yes"?>
<Relationships xmlns="http://schemas.openxmlformats.org/package/2006/relationships"><Relationship Id="rId8" Type="http://schemas.openxmlformats.org/officeDocument/2006/relationships/hyperlink" Target="https://pixabay.com/en/project-earth-globe-about-363264/" TargetMode="External"/><Relationship Id="rId3" Type="http://schemas.openxmlformats.org/officeDocument/2006/relationships/image" Target="../media/image31.jpeg"/><Relationship Id="rId7" Type="http://schemas.openxmlformats.org/officeDocument/2006/relationships/image" Target="../media/image34.jpg"/><Relationship Id="rId2" Type="http://schemas.openxmlformats.org/officeDocument/2006/relationships/notesSlide" Target="../notesSlides/notesSlide10.xml"/><Relationship Id="rId1" Type="http://schemas.openxmlformats.org/officeDocument/2006/relationships/slideLayout" Target="../slideLayouts/slideLayout9.xml"/><Relationship Id="rId6" Type="http://schemas.openxmlformats.org/officeDocument/2006/relationships/hyperlink" Target="http://www.finsmes.com/2016/07/business-intelligence-startup-peak-raises-1m-in-funding.html" TargetMode="External"/><Relationship Id="rId5" Type="http://schemas.openxmlformats.org/officeDocument/2006/relationships/image" Target="../media/image33.jpg"/><Relationship Id="rId4" Type="http://schemas.openxmlformats.org/officeDocument/2006/relationships/image" Target="../media/image32.jpeg"/><Relationship Id="rId9" Type="http://schemas.openxmlformats.org/officeDocument/2006/relationships/image" Target="../media/image35.jpeg"/></Relationships>
</file>

<file path=ppt/slides/_rels/slide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hyperlink" Target="https://www.flickr.com/photos/dgevent/30454698258/" TargetMode="External"/><Relationship Id="rId4" Type="http://schemas.openxmlformats.org/officeDocument/2006/relationships/image" Target="../media/image14.jpg"/></Relationships>
</file>

<file path=ppt/slides/_rels/slide3.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hyperlink" Target="https://en.wikipedia.org/wiki/Wadia_Group" TargetMode="External"/><Relationship Id="rId5" Type="http://schemas.openxmlformats.org/officeDocument/2006/relationships/image" Target="../media/image16.png"/><Relationship Id="rId4" Type="http://schemas.openxmlformats.org/officeDocument/2006/relationships/hyperlink" Target="https://en.wikipedia.org/wiki/Ness_Wadia"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hyperlink" Target="https://pixabay.com/en/project-plan-planning-quality-1987219/" TargetMode="External"/><Relationship Id="rId5" Type="http://schemas.openxmlformats.org/officeDocument/2006/relationships/image" Target="../media/image18.png"/><Relationship Id="rId4" Type="http://schemas.openxmlformats.org/officeDocument/2006/relationships/chart" Target="../charts/chart1.xml"/></Relationships>
</file>

<file path=ppt/slides/_rels/slide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hyperlink" Target="https://mronline.org/2017/10/03/the-bipartisan-militarization-of-the-u-s-federal-budget/" TargetMode="External"/><Relationship Id="rId5" Type="http://schemas.openxmlformats.org/officeDocument/2006/relationships/image" Target="../media/image19.jpg"/><Relationship Id="rId4" Type="http://schemas.openxmlformats.org/officeDocument/2006/relationships/chart" Target="../charts/chart2.xml"/></Relationships>
</file>

<file path=ppt/slides/_rels/slide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hyperlink" Target="https://opentextbc.ca/principlesofaccountingv1openstax/back-matter/financial-statement-analysis/" TargetMode="External"/><Relationship Id="rId5" Type="http://schemas.openxmlformats.org/officeDocument/2006/relationships/image" Target="../media/image20.jpg"/><Relationship Id="rId4" Type="http://schemas.openxmlformats.org/officeDocument/2006/relationships/chart" Target="../charts/chart3.xml"/></Relationships>
</file>

<file path=ppt/slides/_rels/slide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chart" Target="../charts/chart4.xml"/></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svg"/></Relationships>
</file>

<file path=ppt/slides/_rels/slide9.xml.rels><?xml version="1.0" encoding="UTF-8" standalone="yes"?>
<Relationships xmlns="http://schemas.openxmlformats.org/package/2006/relationships"><Relationship Id="rId8" Type="http://schemas.openxmlformats.org/officeDocument/2006/relationships/image" Target="../media/image30.jpg"/><Relationship Id="rId3" Type="http://schemas.openxmlformats.org/officeDocument/2006/relationships/image" Target="../media/image25.png"/><Relationship Id="rId7" Type="http://schemas.openxmlformats.org/officeDocument/2006/relationships/image" Target="../media/image29.sv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28.png"/><Relationship Id="rId5" Type="http://schemas.openxmlformats.org/officeDocument/2006/relationships/image" Target="../media/image27.jpeg"/><Relationship Id="rId4" Type="http://schemas.openxmlformats.org/officeDocument/2006/relationships/image" Target="../media/image26.svg"/><Relationship Id="rId9" Type="http://schemas.openxmlformats.org/officeDocument/2006/relationships/hyperlink" Target="https://www.flickr.com/photos/55935853@N00/7459633744/in/photolist-kvq9Wh-3K8cP-cnbugd-3cwHFH-cnbzss-cnbzdU-icBGfo-6vniEh-66WmEV-512oZi-66WGje-66WnX2-671zty-4GETMw-66WJNi-6wL1aD-5YDziA-671XYb-bCY4xS-e4EsvP/"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rgbClr val="FF0000"/>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10" name="Picture Placeholder 9" descr="cityscape&#10;">
            <a:extLst>
              <a:ext uri="{FF2B5EF4-FFF2-40B4-BE49-F238E27FC236}">
                <a16:creationId xmlns:a16="http://schemas.microsoft.com/office/drawing/2014/main" id="{CF143FEA-6E93-4548-8A9B-318F437CD887}"/>
              </a:ext>
            </a:extLst>
          </p:cNvPr>
          <p:cNvPicPr>
            <a:picLocks noGrp="1" noChangeAspect="1"/>
          </p:cNvPicPr>
          <p:nvPr>
            <p:ph type="pic" sz="quarter" idx="10"/>
          </p:nvPr>
        </p:nvPicPr>
        <p:blipFill>
          <a:blip r:embed="rId3" cstate="print">
            <a:extLst>
              <a:ext uri="{28A0092B-C50C-407E-A947-70E740481C1C}">
                <a14:useLocalDpi xmlns:a14="http://schemas.microsoft.com/office/drawing/2010/main"/>
              </a:ext>
            </a:extLst>
          </a:blip>
          <a:srcRect/>
          <a:stretch>
            <a:fillRect/>
          </a:stretch>
        </p:blipFill>
        <p:spPr>
          <a:xfrm>
            <a:off x="647353" y="776169"/>
            <a:ext cx="5305661" cy="5305661"/>
          </a:xfrm>
        </p:spPr>
      </p:pic>
      <p:pic>
        <p:nvPicPr>
          <p:cNvPr id="5" name="Picture 4">
            <a:extLst>
              <a:ext uri="{FF2B5EF4-FFF2-40B4-BE49-F238E27FC236}">
                <a16:creationId xmlns:a16="http://schemas.microsoft.com/office/drawing/2014/main" id="{9FAD204D-F59F-4142-BB33-746723082073}"/>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6346071" y="364406"/>
            <a:ext cx="4056147" cy="2257922"/>
          </a:xfrm>
          <a:prstGeom prst="rect">
            <a:avLst/>
          </a:prstGeom>
          <a:solidFill>
            <a:srgbClr val="FF0000"/>
          </a:solidFill>
        </p:spPr>
      </p:pic>
      <p:pic>
        <p:nvPicPr>
          <p:cNvPr id="12" name="Picture 11">
            <a:extLst>
              <a:ext uri="{FF2B5EF4-FFF2-40B4-BE49-F238E27FC236}">
                <a16:creationId xmlns:a16="http://schemas.microsoft.com/office/drawing/2014/main" id="{0F7DCEC2-3428-4FED-AEDC-F0E1137DBB71}"/>
              </a:ext>
            </a:extLst>
          </p:cNvPr>
          <p:cNvPicPr>
            <a:picLocks noChangeAspect="1"/>
          </p:cNvPicPr>
          <p:nvPr/>
        </p:nvPicPr>
        <p:blipFill>
          <a:blip r:embed="rId6">
            <a:extLst>
              <a:ext uri="{837473B0-CC2E-450A-ABE3-18F120FF3D39}">
                <a1611:picAttrSrcUrl xmlns:a1611="http://schemas.microsoft.com/office/drawing/2016/11/main" r:id="rId7"/>
              </a:ext>
            </a:extLst>
          </a:blip>
          <a:stretch>
            <a:fillRect/>
          </a:stretch>
        </p:blipFill>
        <p:spPr>
          <a:xfrm>
            <a:off x="5839048" y="2897926"/>
            <a:ext cx="4318184" cy="3183904"/>
          </a:xfrm>
          <a:prstGeom prst="rect">
            <a:avLst/>
          </a:prstGeom>
        </p:spPr>
      </p:pic>
      <p:pic>
        <p:nvPicPr>
          <p:cNvPr id="6" name="Picture 5">
            <a:extLst>
              <a:ext uri="{FF2B5EF4-FFF2-40B4-BE49-F238E27FC236}">
                <a16:creationId xmlns:a16="http://schemas.microsoft.com/office/drawing/2014/main" id="{A0F4C766-98C2-407B-9851-360EA11F435B}"/>
              </a:ext>
            </a:extLst>
          </p:cNvPr>
          <p:cNvPicPr>
            <a:picLocks noChangeAspect="1"/>
          </p:cNvPicPr>
          <p:nvPr/>
        </p:nvPicPr>
        <p:blipFill>
          <a:blip r:embed="rId8">
            <a:extLst>
              <a:ext uri="{837473B0-CC2E-450A-ABE3-18F120FF3D39}">
                <a1611:picAttrSrcUrl xmlns:a1611="http://schemas.microsoft.com/office/drawing/2016/11/main" r:id="rId9"/>
              </a:ext>
            </a:extLst>
          </a:blip>
          <a:stretch>
            <a:fillRect/>
          </a:stretch>
        </p:blipFill>
        <p:spPr>
          <a:xfrm>
            <a:off x="7221896" y="3113249"/>
            <a:ext cx="3400564" cy="3638048"/>
          </a:xfrm>
          <a:prstGeom prst="rect">
            <a:avLst/>
          </a:prstGeom>
        </p:spPr>
      </p:pic>
      <p:sp>
        <p:nvSpPr>
          <p:cNvPr id="7" name="TextBox 6">
            <a:extLst>
              <a:ext uri="{FF2B5EF4-FFF2-40B4-BE49-F238E27FC236}">
                <a16:creationId xmlns:a16="http://schemas.microsoft.com/office/drawing/2014/main" id="{BF0D393D-E371-427C-93C5-D08EFCB35D04}"/>
              </a:ext>
            </a:extLst>
          </p:cNvPr>
          <p:cNvSpPr txBox="1"/>
          <p:nvPr/>
        </p:nvSpPr>
        <p:spPr>
          <a:xfrm>
            <a:off x="2061956" y="10210799"/>
            <a:ext cx="8175175" cy="230831"/>
          </a:xfrm>
          <a:prstGeom prst="rect">
            <a:avLst/>
          </a:prstGeom>
          <a:noFill/>
        </p:spPr>
        <p:txBody>
          <a:bodyPr wrap="square" rtlCol="0">
            <a:spAutoFit/>
          </a:bodyPr>
          <a:lstStyle/>
          <a:p>
            <a:r>
              <a:rPr lang="en-IN" sz="900">
                <a:hlinkClick r:id="rId9" tooltip="http://pngimg.com/download/36574"/>
              </a:rPr>
              <a:t>This Photo</a:t>
            </a:r>
            <a:r>
              <a:rPr lang="en-IN" sz="900"/>
              <a:t> by Unknown Author is licensed under </a:t>
            </a:r>
            <a:r>
              <a:rPr lang="en-IN" sz="900">
                <a:hlinkClick r:id="rId10" tooltip="https://creativecommons.org/licenses/by-nc/3.0/"/>
              </a:rPr>
              <a:t>CC BY-NC</a:t>
            </a:r>
            <a:endParaRPr lang="en-IN" sz="900"/>
          </a:p>
        </p:txBody>
      </p:sp>
    </p:spTree>
    <p:extLst>
      <p:ext uri="{BB962C8B-B14F-4D97-AF65-F5344CB8AC3E}">
        <p14:creationId xmlns:p14="http://schemas.microsoft.com/office/powerpoint/2010/main" val="37379898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0000"/>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5D612B9-68B9-4C9F-98FE-CEE07DB1F00D}"/>
              </a:ext>
            </a:extLst>
          </p:cNvPr>
          <p:cNvSpPr>
            <a:spLocks noGrp="1"/>
          </p:cNvSpPr>
          <p:nvPr>
            <p:ph type="title"/>
          </p:nvPr>
        </p:nvSpPr>
        <p:spPr>
          <a:xfrm>
            <a:off x="515938" y="246620"/>
            <a:ext cx="11150600" cy="5291633"/>
          </a:xfrm>
        </p:spPr>
        <p:txBody>
          <a:bodyPr/>
          <a:lstStyle/>
          <a:p>
            <a:r>
              <a:rPr lang="en-US" dirty="0"/>
              <a:t>                                                 Thank you!</a:t>
            </a:r>
          </a:p>
        </p:txBody>
      </p:sp>
      <p:pic>
        <p:nvPicPr>
          <p:cNvPr id="9" name="Picture Placeholder 9" descr="cityscape">
            <a:extLst>
              <a:ext uri="{FF2B5EF4-FFF2-40B4-BE49-F238E27FC236}">
                <a16:creationId xmlns:a16="http://schemas.microsoft.com/office/drawing/2014/main" id="{63493B9E-F6F8-4C0F-9706-CA547A8B2B3F}"/>
              </a:ext>
            </a:extLst>
          </p:cNvPr>
          <p:cNvPicPr>
            <a:picLocks noGrp="1" noChangeAspect="1"/>
          </p:cNvPicPr>
          <p:nvPr>
            <p:ph type="pic" sz="quarter" idx="13"/>
          </p:nvPr>
        </p:nvPicPr>
        <p:blipFill rotWithShape="1">
          <a:blip r:embed="rId3" cstate="print">
            <a:extLst>
              <a:ext uri="{28A0092B-C50C-407E-A947-70E740481C1C}">
                <a14:useLocalDpi xmlns:a14="http://schemas.microsoft.com/office/drawing/2010/main"/>
              </a:ext>
            </a:extLst>
          </a:blip>
          <a:srcRect t="39" b="39"/>
          <a:stretch/>
        </p:blipFill>
        <p:spPr>
          <a:xfrm>
            <a:off x="1081698" y="1828940"/>
            <a:ext cx="1430337" cy="1430337"/>
          </a:xfrm>
        </p:spPr>
      </p:pic>
      <p:pic>
        <p:nvPicPr>
          <p:cNvPr id="16" name="Picture Placeholder 15">
            <a:extLst>
              <a:ext uri="{FF2B5EF4-FFF2-40B4-BE49-F238E27FC236}">
                <a16:creationId xmlns:a16="http://schemas.microsoft.com/office/drawing/2014/main" id="{A3DDD850-1FDF-44E7-9115-639E0537C7BB}"/>
              </a:ext>
            </a:extLst>
          </p:cNvPr>
          <p:cNvPicPr>
            <a:picLocks noGrp="1" noChangeAspect="1"/>
          </p:cNvPicPr>
          <p:nvPr>
            <p:ph type="pic" sz="quarter" idx="14"/>
          </p:nvPr>
        </p:nvPicPr>
        <p:blipFill>
          <a:blip r:embed="rId4"/>
          <a:srcRect t="12089" b="12089"/>
          <a:stretch>
            <a:fillRect/>
          </a:stretch>
        </p:blipFill>
        <p:spPr>
          <a:xfrm>
            <a:off x="3811108" y="1663529"/>
            <a:ext cx="1721557" cy="1795940"/>
          </a:xfrm>
        </p:spPr>
      </p:pic>
      <p:sp>
        <p:nvSpPr>
          <p:cNvPr id="5" name="Subtitle 4">
            <a:extLst>
              <a:ext uri="{FF2B5EF4-FFF2-40B4-BE49-F238E27FC236}">
                <a16:creationId xmlns:a16="http://schemas.microsoft.com/office/drawing/2014/main" id="{E3C40962-BA6A-43E4-97BA-511A9B90CF41}"/>
              </a:ext>
            </a:extLst>
          </p:cNvPr>
          <p:cNvSpPr>
            <a:spLocks noGrp="1"/>
          </p:cNvSpPr>
          <p:nvPr>
            <p:ph idx="1"/>
          </p:nvPr>
        </p:nvSpPr>
        <p:spPr>
          <a:xfrm>
            <a:off x="1859010" y="3673865"/>
            <a:ext cx="11469950" cy="2127446"/>
          </a:xfrm>
        </p:spPr>
        <p:txBody>
          <a:bodyPr/>
          <a:lstStyle/>
          <a:p>
            <a:r>
              <a:rPr lang="en-US" dirty="0"/>
              <a:t>prakhar20@iitk.ac.in</a:t>
            </a:r>
          </a:p>
        </p:txBody>
      </p:sp>
      <p:sp>
        <p:nvSpPr>
          <p:cNvPr id="7" name="Text Placeholder 6">
            <a:extLst>
              <a:ext uri="{FF2B5EF4-FFF2-40B4-BE49-F238E27FC236}">
                <a16:creationId xmlns:a16="http://schemas.microsoft.com/office/drawing/2014/main" id="{11FDFFBF-E125-47CF-AAE0-ACC45013CE38}"/>
              </a:ext>
            </a:extLst>
          </p:cNvPr>
          <p:cNvSpPr>
            <a:spLocks noGrp="1"/>
          </p:cNvSpPr>
          <p:nvPr>
            <p:ph idx="17"/>
          </p:nvPr>
        </p:nvSpPr>
        <p:spPr>
          <a:xfrm>
            <a:off x="453433" y="3427244"/>
            <a:ext cx="8544518" cy="607413"/>
          </a:xfrm>
        </p:spPr>
        <p:txBody>
          <a:bodyPr/>
          <a:lstStyle/>
          <a:p>
            <a:r>
              <a:rPr lang="en-US" dirty="0"/>
              <a:t>swatik20@iitk.ac.in</a:t>
            </a:r>
          </a:p>
        </p:txBody>
      </p:sp>
      <p:pic>
        <p:nvPicPr>
          <p:cNvPr id="29" name="Content Placeholder 28">
            <a:extLst>
              <a:ext uri="{FF2B5EF4-FFF2-40B4-BE49-F238E27FC236}">
                <a16:creationId xmlns:a16="http://schemas.microsoft.com/office/drawing/2014/main" id="{2C150993-0D64-4E2A-9E63-94CBBA96544C}"/>
              </a:ext>
            </a:extLst>
          </p:cNvPr>
          <p:cNvPicPr>
            <a:picLocks noGrp="1" noChangeAspect="1"/>
          </p:cNvPicPr>
          <p:nvPr>
            <p:ph idx="22"/>
          </p:nvPr>
        </p:nvPicPr>
        <p:blipFill>
          <a:blip r:embed="rId5">
            <a:extLst>
              <a:ext uri="{837473B0-CC2E-450A-ABE3-18F120FF3D39}">
                <a1611:picAttrSrcUrl xmlns:a1611="http://schemas.microsoft.com/office/drawing/2016/11/main" r:id="rId6"/>
              </a:ext>
            </a:extLst>
          </a:blip>
          <a:stretch>
            <a:fillRect/>
          </a:stretch>
        </p:blipFill>
        <p:spPr>
          <a:xfrm>
            <a:off x="260072" y="1552478"/>
            <a:ext cx="2878450" cy="1919925"/>
          </a:xfrm>
        </p:spPr>
      </p:pic>
      <p:pic>
        <p:nvPicPr>
          <p:cNvPr id="27" name="Content Placeholder 26">
            <a:extLst>
              <a:ext uri="{FF2B5EF4-FFF2-40B4-BE49-F238E27FC236}">
                <a16:creationId xmlns:a16="http://schemas.microsoft.com/office/drawing/2014/main" id="{994F457A-F693-4446-BA15-648B3F72E745}"/>
              </a:ext>
            </a:extLst>
          </p:cNvPr>
          <p:cNvPicPr>
            <a:picLocks noGrp="1" noChangeAspect="1"/>
          </p:cNvPicPr>
          <p:nvPr>
            <p:ph idx="20"/>
          </p:nvPr>
        </p:nvPicPr>
        <p:blipFill>
          <a:blip r:embed="rId7">
            <a:extLst>
              <a:ext uri="{837473B0-CC2E-450A-ABE3-18F120FF3D39}">
                <a1611:picAttrSrcUrl xmlns:a1611="http://schemas.microsoft.com/office/drawing/2016/11/main" r:id="rId8"/>
              </a:ext>
            </a:extLst>
          </a:blip>
          <a:stretch>
            <a:fillRect/>
          </a:stretch>
        </p:blipFill>
        <p:spPr>
          <a:xfrm>
            <a:off x="7135602" y="0"/>
            <a:ext cx="5056398" cy="3427244"/>
          </a:xfrm>
        </p:spPr>
      </p:pic>
      <p:sp>
        <p:nvSpPr>
          <p:cNvPr id="30" name="TextBox 29">
            <a:extLst>
              <a:ext uri="{FF2B5EF4-FFF2-40B4-BE49-F238E27FC236}">
                <a16:creationId xmlns:a16="http://schemas.microsoft.com/office/drawing/2014/main" id="{BE95CA07-28CD-4A62-A5E6-485492713F9C}"/>
              </a:ext>
            </a:extLst>
          </p:cNvPr>
          <p:cNvSpPr txBox="1"/>
          <p:nvPr/>
        </p:nvSpPr>
        <p:spPr>
          <a:xfrm>
            <a:off x="9078913" y="5784875"/>
            <a:ext cx="2587625" cy="646331"/>
          </a:xfrm>
          <a:prstGeom prst="rect">
            <a:avLst/>
          </a:prstGeom>
          <a:noFill/>
        </p:spPr>
        <p:txBody>
          <a:bodyPr wrap="square" rtlCol="0">
            <a:spAutoFit/>
          </a:bodyPr>
          <a:lstStyle/>
          <a:p>
            <a:r>
              <a:rPr lang="en-IN" dirty="0"/>
              <a:t>Representing ppt by swati and </a:t>
            </a:r>
            <a:r>
              <a:rPr lang="en-IN" dirty="0" err="1"/>
              <a:t>prakhar</a:t>
            </a:r>
            <a:endParaRPr lang="en-IN" dirty="0"/>
          </a:p>
        </p:txBody>
      </p:sp>
      <p:pic>
        <p:nvPicPr>
          <p:cNvPr id="36" name="Picture Placeholder 35">
            <a:extLst>
              <a:ext uri="{FF2B5EF4-FFF2-40B4-BE49-F238E27FC236}">
                <a16:creationId xmlns:a16="http://schemas.microsoft.com/office/drawing/2014/main" id="{14FF5997-A82E-475E-8895-47CA820C2760}"/>
              </a:ext>
            </a:extLst>
          </p:cNvPr>
          <p:cNvPicPr>
            <a:picLocks noGrp="1" noChangeAspect="1"/>
          </p:cNvPicPr>
          <p:nvPr>
            <p:ph type="pic" sz="quarter" idx="15"/>
          </p:nvPr>
        </p:nvPicPr>
        <p:blipFill>
          <a:blip r:embed="rId9"/>
          <a:srcRect l="15340" r="15340"/>
          <a:stretch>
            <a:fillRect/>
          </a:stretch>
        </p:blipFill>
        <p:spPr>
          <a:xfrm>
            <a:off x="6448354" y="1762508"/>
            <a:ext cx="1795940" cy="1795940"/>
          </a:xfrm>
        </p:spPr>
      </p:pic>
    </p:spTree>
    <p:extLst>
      <p:ext uri="{BB962C8B-B14F-4D97-AF65-F5344CB8AC3E}">
        <p14:creationId xmlns:p14="http://schemas.microsoft.com/office/powerpoint/2010/main" val="11247795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AB08B8-3DB3-4637-AE23-B8DB96D9FCEC}"/>
              </a:ext>
            </a:extLst>
          </p:cNvPr>
          <p:cNvSpPr>
            <a:spLocks noGrp="1"/>
          </p:cNvSpPr>
          <p:nvPr>
            <p:ph type="ctrTitle"/>
          </p:nvPr>
        </p:nvSpPr>
        <p:spPr>
          <a:xfrm>
            <a:off x="6334811" y="2055042"/>
            <a:ext cx="5146377" cy="2073897"/>
          </a:xfrm>
        </p:spPr>
        <p:txBody>
          <a:bodyPr/>
          <a:lstStyle/>
          <a:p>
            <a:r>
              <a:rPr lang="en-US" dirty="0" err="1"/>
              <a:t>InaugUral</a:t>
            </a:r>
            <a:r>
              <a:rPr lang="en-US" dirty="0"/>
              <a:t> of </a:t>
            </a:r>
            <a:r>
              <a:rPr lang="en-US" dirty="0" err="1"/>
              <a:t>britannia</a:t>
            </a:r>
            <a:endParaRPr lang="en-US" dirty="0"/>
          </a:p>
        </p:txBody>
      </p:sp>
      <p:sp>
        <p:nvSpPr>
          <p:cNvPr id="3" name="Subtitle 2">
            <a:extLst>
              <a:ext uri="{FF2B5EF4-FFF2-40B4-BE49-F238E27FC236}">
                <a16:creationId xmlns:a16="http://schemas.microsoft.com/office/drawing/2014/main" id="{2198AA37-E298-4CD8-9F0F-2123ACFD9653}"/>
              </a:ext>
            </a:extLst>
          </p:cNvPr>
          <p:cNvSpPr>
            <a:spLocks noGrp="1"/>
          </p:cNvSpPr>
          <p:nvPr>
            <p:ph type="subTitle" idx="1"/>
          </p:nvPr>
        </p:nvSpPr>
        <p:spPr>
          <a:xfrm>
            <a:off x="6175530" y="4480087"/>
            <a:ext cx="5702244" cy="2184663"/>
          </a:xfrm>
        </p:spPr>
        <p:txBody>
          <a:bodyPr/>
          <a:lstStyle/>
          <a:p>
            <a:r>
              <a:rPr lang="en-US" cap="none" dirty="0"/>
              <a:t>Britannia started in the year of 1892 with a mere investment of Rs. 295 in the city of Kolkata, which has now reached an enterprise value of more than 89 thousand crores INR. Britannia is one of the most trusted brands in the common Indian household. The company’s major product portfolio includes biscuits, breads, cakes and dairy products. Some of its products that rule the markets include Good Day, Tiger, Marie Gold etc.</a:t>
            </a:r>
          </a:p>
        </p:txBody>
      </p:sp>
      <p:pic>
        <p:nvPicPr>
          <p:cNvPr id="10" name="Picture Placeholder 9" descr="city scape">
            <a:extLst>
              <a:ext uri="{FF2B5EF4-FFF2-40B4-BE49-F238E27FC236}">
                <a16:creationId xmlns:a16="http://schemas.microsoft.com/office/drawing/2014/main" id="{ABD7F97D-15E8-4032-B615-0562046B7542}"/>
              </a:ext>
            </a:extLst>
          </p:cNvPr>
          <p:cNvPicPr>
            <a:picLocks noGrp="1" noChangeAspect="1"/>
          </p:cNvPicPr>
          <p:nvPr>
            <p:ph type="pic" sz="quarter" idx="10"/>
          </p:nvPr>
        </p:nvPicPr>
        <p:blipFill>
          <a:blip r:embed="rId3" cstate="print">
            <a:extLst>
              <a:ext uri="{28A0092B-C50C-407E-A947-70E740481C1C}">
                <a14:useLocalDpi xmlns:a14="http://schemas.microsoft.com/office/drawing/2010/main"/>
              </a:ext>
            </a:extLst>
          </a:blip>
          <a:srcRect/>
          <a:stretch>
            <a:fillRect/>
          </a:stretch>
        </p:blipFill>
        <p:spPr/>
      </p:pic>
      <p:pic>
        <p:nvPicPr>
          <p:cNvPr id="5" name="Picture 4">
            <a:extLst>
              <a:ext uri="{FF2B5EF4-FFF2-40B4-BE49-F238E27FC236}">
                <a16:creationId xmlns:a16="http://schemas.microsoft.com/office/drawing/2014/main" id="{56F4F591-9EDC-441A-8A9A-C01C6468690D}"/>
              </a:ext>
            </a:extLst>
          </p:cNvPr>
          <p:cNvPicPr>
            <a:picLocks noChangeAspect="1"/>
          </p:cNvPicPr>
          <p:nvPr/>
        </p:nvPicPr>
        <p:blipFill>
          <a:blip r:embed="rId4">
            <a:duotone>
              <a:schemeClr val="accent6">
                <a:shade val="45000"/>
                <a:satMod val="135000"/>
              </a:schemeClr>
              <a:prstClr val="white"/>
            </a:duotone>
            <a:extLst>
              <a:ext uri="{837473B0-CC2E-450A-ABE3-18F120FF3D39}">
                <a1611:picAttrSrcUrl xmlns:a1611="http://schemas.microsoft.com/office/drawing/2016/11/main" r:id="rId5"/>
              </a:ext>
            </a:extLst>
          </a:blip>
          <a:stretch>
            <a:fillRect/>
          </a:stretch>
        </p:blipFill>
        <p:spPr>
          <a:xfrm>
            <a:off x="9033543" y="0"/>
            <a:ext cx="3158457" cy="1781370"/>
          </a:xfrm>
          <a:prstGeom prst="rect">
            <a:avLst/>
          </a:prstGeom>
          <a:solidFill>
            <a:srgbClr val="FF0000"/>
          </a:solidFill>
        </p:spPr>
      </p:pic>
      <p:sp>
        <p:nvSpPr>
          <p:cNvPr id="6" name="Rectangle: Rounded Corners 5">
            <a:extLst>
              <a:ext uri="{FF2B5EF4-FFF2-40B4-BE49-F238E27FC236}">
                <a16:creationId xmlns:a16="http://schemas.microsoft.com/office/drawing/2014/main" id="{E15095A8-899D-42D2-B698-DA5B8D4A3527}"/>
              </a:ext>
            </a:extLst>
          </p:cNvPr>
          <p:cNvSpPr/>
          <p:nvPr/>
        </p:nvSpPr>
        <p:spPr>
          <a:xfrm>
            <a:off x="5165889" y="113122"/>
            <a:ext cx="45719" cy="45719"/>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1671720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rgbClr val="FF0000">
                <a:alpha val="66000"/>
                <a:lumMod val="47000"/>
                <a:lumOff val="53000"/>
              </a:srgb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C50832-0B36-43C5-98EC-4CD165D78718}"/>
              </a:ext>
            </a:extLst>
          </p:cNvPr>
          <p:cNvSpPr>
            <a:spLocks noGrp="1"/>
          </p:cNvSpPr>
          <p:nvPr>
            <p:ph type="title"/>
          </p:nvPr>
        </p:nvSpPr>
        <p:spPr>
          <a:xfrm>
            <a:off x="150830" y="-142240"/>
            <a:ext cx="5302320" cy="1967399"/>
          </a:xfrm>
        </p:spPr>
        <p:txBody>
          <a:bodyPr/>
          <a:lstStyle/>
          <a:p>
            <a:pPr marL="457200" indent="-457200">
              <a:buFont typeface="Wingdings" panose="05000000000000000000" pitchFamily="2" charset="2"/>
              <a:buChar char="q"/>
            </a:pPr>
            <a:r>
              <a:rPr lang="en-US" dirty="0"/>
              <a:t>Company’s </a:t>
            </a:r>
            <a:r>
              <a:rPr lang="en-US" dirty="0" err="1"/>
              <a:t>organiZation</a:t>
            </a:r>
            <a:br>
              <a:rPr lang="en-US" dirty="0"/>
            </a:br>
            <a:endParaRPr lang="en-US" dirty="0"/>
          </a:p>
        </p:txBody>
      </p:sp>
      <p:sp>
        <p:nvSpPr>
          <p:cNvPr id="3" name="Content Placeholder 2">
            <a:extLst>
              <a:ext uri="{FF2B5EF4-FFF2-40B4-BE49-F238E27FC236}">
                <a16:creationId xmlns:a16="http://schemas.microsoft.com/office/drawing/2014/main" id="{552A9C73-06ED-419B-81B5-491CBFC22330}"/>
              </a:ext>
            </a:extLst>
          </p:cNvPr>
          <p:cNvSpPr>
            <a:spLocks noGrp="1"/>
          </p:cNvSpPr>
          <p:nvPr>
            <p:ph idx="1"/>
          </p:nvPr>
        </p:nvSpPr>
        <p:spPr>
          <a:xfrm>
            <a:off x="150829" y="1196234"/>
            <a:ext cx="4615279" cy="4998145"/>
          </a:xfrm>
        </p:spPr>
        <p:txBody>
          <a:bodyPr/>
          <a:lstStyle/>
          <a:p>
            <a:pPr marL="0" indent="0">
              <a:buNone/>
            </a:pPr>
            <a:r>
              <a:rPr lang="en-US" sz="1400" b="0" i="0" dirty="0">
                <a:solidFill>
                  <a:srgbClr val="000000"/>
                </a:solidFill>
                <a:effectLst/>
                <a:latin typeface="Roboto" panose="02000000000000000000" pitchFamily="2" charset="0"/>
              </a:rPr>
              <a:t>Britannia with a large presence in the differentiated biscuit offerings is expected to benefit. Additionally, the company has been reducing dependence on the biscuits segment by expanding its dairy portfolio, and launching products in the wellness segment. These initiatives will benefit the company's margins favorably in the long run, and increase its "tastiness" as an investment</a:t>
            </a:r>
            <a:r>
              <a:rPr lang="en-US" sz="1400" b="1" i="0" dirty="0">
                <a:solidFill>
                  <a:srgbClr val="000000"/>
                </a:solidFill>
                <a:effectLst/>
                <a:latin typeface="Roboto" panose="02000000000000000000" pitchFamily="2" charset="0"/>
              </a:rPr>
              <a:t>.</a:t>
            </a:r>
            <a:r>
              <a:rPr lang="en-US" sz="1800" b="1" i="0" dirty="0">
                <a:solidFill>
                  <a:srgbClr val="000000"/>
                </a:solidFill>
                <a:effectLst/>
                <a:latin typeface="Roboto" panose="02000000000000000000" pitchFamily="2" charset="0"/>
              </a:rPr>
              <a:t> </a:t>
            </a:r>
            <a:r>
              <a:rPr lang="en-US" sz="1400" b="1" i="0" dirty="0">
                <a:solidFill>
                  <a:srgbClr val="000000"/>
                </a:solidFill>
                <a:effectLst/>
                <a:latin typeface="Roboto" panose="02000000000000000000" pitchFamily="2" charset="0"/>
              </a:rPr>
              <a:t>Wadia group</a:t>
            </a:r>
            <a:r>
              <a:rPr lang="en-US" sz="1400" b="0" i="0" dirty="0">
                <a:solidFill>
                  <a:srgbClr val="000000"/>
                </a:solidFill>
                <a:effectLst/>
                <a:latin typeface="Roboto" panose="02000000000000000000" pitchFamily="2" charset="0"/>
              </a:rPr>
              <a:t> is the owner of the company.</a:t>
            </a:r>
          </a:p>
          <a:p>
            <a:pPr algn="l" fontAlgn="base"/>
            <a:r>
              <a:rPr lang="en-US" sz="1400" b="1" dirty="0">
                <a:solidFill>
                  <a:srgbClr val="111516"/>
                </a:solidFill>
                <a:effectLst/>
                <a:latin typeface="LabGrotesque-Black"/>
              </a:rPr>
              <a:t>Britannia’s profit more than doubled during the lockdown and sales were the best in at least five quarters</a:t>
            </a:r>
          </a:p>
          <a:p>
            <a:pPr algn="l" fontAlgn="base">
              <a:buFont typeface="Arial" panose="020B0604020202020204" pitchFamily="34" charset="0"/>
              <a:buChar char="•"/>
            </a:pPr>
            <a:r>
              <a:rPr lang="en-US" sz="1400" b="0" i="0" dirty="0">
                <a:solidFill>
                  <a:srgbClr val="111516"/>
                </a:solidFill>
                <a:effectLst/>
                <a:latin typeface="LabGrotesque-Black"/>
              </a:rPr>
              <a:t>Britannia posted a 117% jump in its consolidated net profit to ₹545.7 crore for the first quarter ended June 30.</a:t>
            </a:r>
          </a:p>
          <a:p>
            <a:pPr algn="l" fontAlgn="base">
              <a:buFont typeface="Arial" panose="020B0604020202020204" pitchFamily="34" charset="0"/>
              <a:buChar char="•"/>
            </a:pPr>
            <a:r>
              <a:rPr lang="en-US" sz="1400" b="0" i="0" dirty="0">
                <a:solidFill>
                  <a:srgbClr val="111516"/>
                </a:solidFill>
                <a:effectLst/>
                <a:latin typeface="LabGrotesque-Black"/>
              </a:rPr>
              <a:t>The total revenue was up by 26% to ₹3,384 crore compared to the same period last year.</a:t>
            </a:r>
          </a:p>
          <a:p>
            <a:pPr algn="l" fontAlgn="base">
              <a:buFont typeface="Arial" panose="020B0604020202020204" pitchFamily="34" charset="0"/>
              <a:buChar char="•"/>
            </a:pPr>
            <a:r>
              <a:rPr lang="en-US" sz="1400" b="0" i="0" dirty="0">
                <a:solidFill>
                  <a:srgbClr val="111516"/>
                </a:solidFill>
                <a:effectLst/>
                <a:latin typeface="LabGrotesque-Black"/>
              </a:rPr>
              <a:t>The company stated in its quarterly filings that it “implemented some innovative ways of working in sales, supply chain &amp; other support functions” during the pandemic, which supported the growth.</a:t>
            </a:r>
          </a:p>
          <a:p>
            <a:pPr marL="0" indent="0">
              <a:buNone/>
            </a:pPr>
            <a:r>
              <a:rPr lang="en-US" sz="1400" dirty="0">
                <a:solidFill>
                  <a:srgbClr val="000000"/>
                </a:solidFill>
                <a:latin typeface="Roboto" panose="02000000000000000000" pitchFamily="2" charset="0"/>
              </a:rPr>
              <a:t>Britannia company, which earns 70% of its revenue from biscuits segment, would gradually increase the pie of non-biscuit category by going into new products, said the Managing Director Varun Berry.</a:t>
            </a:r>
            <a:endParaRPr lang="en-US" sz="1800" dirty="0">
              <a:solidFill>
                <a:srgbClr val="000000"/>
              </a:solidFill>
              <a:latin typeface="Roboto" panose="02000000000000000000" pitchFamily="2" charset="0"/>
            </a:endParaRPr>
          </a:p>
        </p:txBody>
      </p:sp>
      <p:sp>
        <p:nvSpPr>
          <p:cNvPr id="4" name="Slide Number Placeholder 3">
            <a:extLst>
              <a:ext uri="{FF2B5EF4-FFF2-40B4-BE49-F238E27FC236}">
                <a16:creationId xmlns:a16="http://schemas.microsoft.com/office/drawing/2014/main" id="{3B5C6BAC-F3F8-4AA0-B332-02F663571328}"/>
              </a:ext>
            </a:extLst>
          </p:cNvPr>
          <p:cNvSpPr>
            <a:spLocks noGrp="1"/>
          </p:cNvSpPr>
          <p:nvPr>
            <p:ph type="sldNum" sz="quarter" idx="12"/>
          </p:nvPr>
        </p:nvSpPr>
        <p:spPr/>
        <p:txBody>
          <a:bodyPr/>
          <a:lstStyle/>
          <a:p>
            <a:fld id="{9EC71654-96A5-4280-94F3-931C61A9F92C}" type="slidenum">
              <a:rPr lang="en-US" smtClean="0"/>
              <a:pPr/>
              <a:t>3</a:t>
            </a:fld>
            <a:endParaRPr lang="en-US" dirty="0"/>
          </a:p>
        </p:txBody>
      </p:sp>
      <p:pic>
        <p:nvPicPr>
          <p:cNvPr id="9" name="Picture Placeholder 8">
            <a:extLst>
              <a:ext uri="{FF2B5EF4-FFF2-40B4-BE49-F238E27FC236}">
                <a16:creationId xmlns:a16="http://schemas.microsoft.com/office/drawing/2014/main" id="{6567C0BD-8174-4DE9-B47A-2F6731E93897}"/>
              </a:ext>
            </a:extLst>
          </p:cNvPr>
          <p:cNvPicPr>
            <a:picLocks noGrp="1" noChangeAspect="1"/>
          </p:cNvPicPr>
          <p:nvPr>
            <p:ph type="pic" sz="quarter" idx="13"/>
          </p:nvPr>
        </p:nvPicPr>
        <p:blipFill>
          <a:blip r:embed="rId3">
            <a:extLst>
              <a:ext uri="{837473B0-CC2E-450A-ABE3-18F120FF3D39}">
                <a1611:picAttrSrcUrl xmlns:a1611="http://schemas.microsoft.com/office/drawing/2016/11/main" r:id="rId4"/>
              </a:ext>
            </a:extLst>
          </a:blip>
          <a:srcRect t="17896" b="17896"/>
          <a:stretch>
            <a:fillRect/>
          </a:stretch>
        </p:blipFill>
        <p:spPr>
          <a:xfrm>
            <a:off x="7783818" y="0"/>
            <a:ext cx="4408182" cy="4039877"/>
          </a:xfrm>
        </p:spPr>
      </p:pic>
      <p:pic>
        <p:nvPicPr>
          <p:cNvPr id="15" name="Picture 14">
            <a:extLst>
              <a:ext uri="{FF2B5EF4-FFF2-40B4-BE49-F238E27FC236}">
                <a16:creationId xmlns:a16="http://schemas.microsoft.com/office/drawing/2014/main" id="{7AC4FE19-8ABA-41B7-BF0B-8890CC059C93}"/>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5227213" y="100362"/>
            <a:ext cx="2095500" cy="2324100"/>
          </a:xfrm>
          <a:prstGeom prst="rect">
            <a:avLst/>
          </a:prstGeom>
        </p:spPr>
      </p:pic>
      <p:sp>
        <p:nvSpPr>
          <p:cNvPr id="16" name="TextBox 15">
            <a:extLst>
              <a:ext uri="{FF2B5EF4-FFF2-40B4-BE49-F238E27FC236}">
                <a16:creationId xmlns:a16="http://schemas.microsoft.com/office/drawing/2014/main" id="{762ED1DE-C2DF-4C75-AC58-BFFE6032C1CB}"/>
              </a:ext>
            </a:extLst>
          </p:cNvPr>
          <p:cNvSpPr txBox="1"/>
          <p:nvPr/>
        </p:nvSpPr>
        <p:spPr>
          <a:xfrm>
            <a:off x="9709607" y="3695307"/>
            <a:ext cx="2045617" cy="338554"/>
          </a:xfrm>
          <a:prstGeom prst="rect">
            <a:avLst/>
          </a:prstGeom>
          <a:noFill/>
        </p:spPr>
        <p:txBody>
          <a:bodyPr wrap="square" rtlCol="0">
            <a:spAutoFit/>
          </a:bodyPr>
          <a:lstStyle/>
          <a:p>
            <a:r>
              <a:rPr lang="en-IN" sz="1600" dirty="0" err="1"/>
              <a:t>Nusil</a:t>
            </a:r>
            <a:r>
              <a:rPr lang="en-IN" sz="1600" dirty="0"/>
              <a:t> Wadia</a:t>
            </a:r>
          </a:p>
        </p:txBody>
      </p:sp>
    </p:spTree>
    <p:extLst>
      <p:ext uri="{BB962C8B-B14F-4D97-AF65-F5344CB8AC3E}">
        <p14:creationId xmlns:p14="http://schemas.microsoft.com/office/powerpoint/2010/main" val="4335613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64C2A7-EC84-4D8C-9CA2-F6AE46F51FB6}"/>
              </a:ext>
            </a:extLst>
          </p:cNvPr>
          <p:cNvSpPr>
            <a:spLocks noGrp="1"/>
          </p:cNvSpPr>
          <p:nvPr>
            <p:ph type="title"/>
          </p:nvPr>
        </p:nvSpPr>
        <p:spPr>
          <a:xfrm>
            <a:off x="876693" y="-131975"/>
            <a:ext cx="10048973" cy="838985"/>
          </a:xfrm>
        </p:spPr>
        <p:txBody>
          <a:bodyPr/>
          <a:lstStyle/>
          <a:p>
            <a:r>
              <a:rPr lang="en-US" dirty="0"/>
              <a:t>Inventory turnover</a:t>
            </a:r>
          </a:p>
        </p:txBody>
      </p:sp>
      <p:sp>
        <p:nvSpPr>
          <p:cNvPr id="3" name="Text Placeholder 2">
            <a:extLst>
              <a:ext uri="{FF2B5EF4-FFF2-40B4-BE49-F238E27FC236}">
                <a16:creationId xmlns:a16="http://schemas.microsoft.com/office/drawing/2014/main" id="{56960426-AAA6-4126-93AF-30F7DEE010A4}"/>
              </a:ext>
            </a:extLst>
          </p:cNvPr>
          <p:cNvSpPr>
            <a:spLocks noGrp="1"/>
          </p:cNvSpPr>
          <p:nvPr>
            <p:ph type="body" idx="1"/>
          </p:nvPr>
        </p:nvSpPr>
        <p:spPr>
          <a:xfrm>
            <a:off x="8650664" y="3133816"/>
            <a:ext cx="3458478" cy="3321923"/>
          </a:xfrm>
        </p:spPr>
        <p:txBody>
          <a:bodyPr/>
          <a:lstStyle/>
          <a:p>
            <a:r>
              <a:rPr lang="en-US" dirty="0"/>
              <a:t>As we can see from the adjacent graph, Britannia shows a stable Inventory Turnover over the past few years.</a:t>
            </a:r>
          </a:p>
          <a:p>
            <a:r>
              <a:rPr lang="en-US" dirty="0"/>
              <a:t> Whereas, Jubilant </a:t>
            </a:r>
            <a:r>
              <a:rPr lang="en-US" dirty="0" err="1"/>
              <a:t>Foodworks</a:t>
            </a:r>
            <a:r>
              <a:rPr lang="en-US" dirty="0"/>
              <a:t> firstly showed tremendous growth, but later saw a sharp dip. Britannia is expected to maintain a consistent Inventory Turnover.</a:t>
            </a:r>
          </a:p>
        </p:txBody>
      </p:sp>
      <p:pic>
        <p:nvPicPr>
          <p:cNvPr id="11" name="Picture Placeholder 10" descr="city skyline">
            <a:extLst>
              <a:ext uri="{FF2B5EF4-FFF2-40B4-BE49-F238E27FC236}">
                <a16:creationId xmlns:a16="http://schemas.microsoft.com/office/drawing/2014/main" id="{9D82A855-CCB0-4075-B5EE-5CC6FD176DB4}"/>
              </a:ext>
            </a:extLst>
          </p:cNvPr>
          <p:cNvPicPr>
            <a:picLocks noGrp="1" noChangeAspect="1"/>
          </p:cNvPicPr>
          <p:nvPr>
            <p:ph type="pic" sz="quarter" idx="13"/>
          </p:nvPr>
        </p:nvPicPr>
        <p:blipFill>
          <a:blip r:embed="rId3" cstate="print">
            <a:extLst>
              <a:ext uri="{28A0092B-C50C-407E-A947-70E740481C1C}">
                <a14:useLocalDpi xmlns:a14="http://schemas.microsoft.com/office/drawing/2010/main"/>
              </a:ext>
            </a:extLst>
          </a:blip>
          <a:srcRect/>
          <a:stretch>
            <a:fillRect/>
          </a:stretch>
        </p:blipFill>
        <p:spPr>
          <a:xfrm>
            <a:off x="2444264" y="5466061"/>
            <a:ext cx="6206400" cy="4587625"/>
          </a:xfrm>
        </p:spPr>
      </p:pic>
      <p:sp>
        <p:nvSpPr>
          <p:cNvPr id="4" name="Slide Number Placeholder 3">
            <a:extLst>
              <a:ext uri="{FF2B5EF4-FFF2-40B4-BE49-F238E27FC236}">
                <a16:creationId xmlns:a16="http://schemas.microsoft.com/office/drawing/2014/main" id="{D66E959E-B23F-467A-9B6E-30F9EE969EC2}"/>
              </a:ext>
            </a:extLst>
          </p:cNvPr>
          <p:cNvSpPr>
            <a:spLocks noGrp="1"/>
          </p:cNvSpPr>
          <p:nvPr>
            <p:ph type="sldNum" sz="quarter" idx="12"/>
          </p:nvPr>
        </p:nvSpPr>
        <p:spPr/>
        <p:txBody>
          <a:bodyPr/>
          <a:lstStyle/>
          <a:p>
            <a:fld id="{9EC71654-96A5-4280-94F3-931C61A9F92C}" type="slidenum">
              <a:rPr lang="en-US" smtClean="0"/>
              <a:pPr/>
              <a:t>4</a:t>
            </a:fld>
            <a:endParaRPr lang="en-US" dirty="0"/>
          </a:p>
        </p:txBody>
      </p:sp>
      <p:graphicFrame>
        <p:nvGraphicFramePr>
          <p:cNvPr id="7" name="Chart 6">
            <a:extLst>
              <a:ext uri="{FF2B5EF4-FFF2-40B4-BE49-F238E27FC236}">
                <a16:creationId xmlns:a16="http://schemas.microsoft.com/office/drawing/2014/main" id="{5195E77F-9571-411A-86A6-9DDD10559A14}"/>
              </a:ext>
            </a:extLst>
          </p:cNvPr>
          <p:cNvGraphicFramePr/>
          <p:nvPr>
            <p:extLst>
              <p:ext uri="{D42A27DB-BD31-4B8C-83A1-F6EECF244321}">
                <p14:modId xmlns:p14="http://schemas.microsoft.com/office/powerpoint/2010/main" val="2117237956"/>
              </p:ext>
            </p:extLst>
          </p:nvPr>
        </p:nvGraphicFramePr>
        <p:xfrm>
          <a:off x="0" y="1150070"/>
          <a:ext cx="8255786" cy="5707931"/>
        </p:xfrm>
        <a:graphic>
          <a:graphicData uri="http://schemas.openxmlformats.org/drawingml/2006/chart">
            <c:chart xmlns:c="http://schemas.openxmlformats.org/drawingml/2006/chart" xmlns:r="http://schemas.openxmlformats.org/officeDocument/2006/relationships" r:id="rId4"/>
          </a:graphicData>
        </a:graphic>
      </p:graphicFrame>
      <p:pic>
        <p:nvPicPr>
          <p:cNvPr id="6" name="Picture 5">
            <a:extLst>
              <a:ext uri="{FF2B5EF4-FFF2-40B4-BE49-F238E27FC236}">
                <a16:creationId xmlns:a16="http://schemas.microsoft.com/office/drawing/2014/main" id="{41875F7C-0EBF-4082-984C-ACCFE71A5594}"/>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8650664" y="278882"/>
            <a:ext cx="3550465" cy="2507515"/>
          </a:xfrm>
          <a:prstGeom prst="rect">
            <a:avLst/>
          </a:prstGeom>
        </p:spPr>
      </p:pic>
    </p:spTree>
    <p:extLst>
      <p:ext uri="{BB962C8B-B14F-4D97-AF65-F5344CB8AC3E}">
        <p14:creationId xmlns:p14="http://schemas.microsoft.com/office/powerpoint/2010/main" val="31875330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64C2A7-EC84-4D8C-9CA2-F6AE46F51FB6}"/>
              </a:ext>
            </a:extLst>
          </p:cNvPr>
          <p:cNvSpPr>
            <a:spLocks noGrp="1"/>
          </p:cNvSpPr>
          <p:nvPr>
            <p:ph type="title"/>
          </p:nvPr>
        </p:nvSpPr>
        <p:spPr>
          <a:xfrm>
            <a:off x="867266" y="-131975"/>
            <a:ext cx="10048973" cy="838985"/>
          </a:xfrm>
        </p:spPr>
        <p:txBody>
          <a:bodyPr/>
          <a:lstStyle/>
          <a:p>
            <a:r>
              <a:rPr lang="en-US" dirty="0"/>
              <a:t>Working capital turnover</a:t>
            </a:r>
          </a:p>
        </p:txBody>
      </p:sp>
      <p:sp>
        <p:nvSpPr>
          <p:cNvPr id="3" name="Text Placeholder 2">
            <a:extLst>
              <a:ext uri="{FF2B5EF4-FFF2-40B4-BE49-F238E27FC236}">
                <a16:creationId xmlns:a16="http://schemas.microsoft.com/office/drawing/2014/main" id="{56960426-AAA6-4126-93AF-30F7DEE010A4}"/>
              </a:ext>
            </a:extLst>
          </p:cNvPr>
          <p:cNvSpPr>
            <a:spLocks noGrp="1"/>
          </p:cNvSpPr>
          <p:nvPr>
            <p:ph type="body" idx="1"/>
          </p:nvPr>
        </p:nvSpPr>
        <p:spPr>
          <a:xfrm>
            <a:off x="8853816" y="4337207"/>
            <a:ext cx="2657110" cy="1713462"/>
          </a:xfrm>
        </p:spPr>
        <p:txBody>
          <a:bodyPr/>
          <a:lstStyle/>
          <a:p>
            <a:r>
              <a:rPr lang="en-US" sz="1600" dirty="0"/>
              <a:t>As shown here, Jubilant </a:t>
            </a:r>
            <a:r>
              <a:rPr lang="en-US" sz="1600" dirty="0" err="1"/>
              <a:t>Foodworks</a:t>
            </a:r>
            <a:r>
              <a:rPr lang="en-US" sz="1600" dirty="0"/>
              <a:t> shows a large range of Working Capital Turnover, whereas Britannia and Nestle shows a stable Working Capital Turnover. Britannia also showed a slight growth in 2021.    </a:t>
            </a:r>
          </a:p>
        </p:txBody>
      </p:sp>
      <p:pic>
        <p:nvPicPr>
          <p:cNvPr id="11" name="Picture Placeholder 10" descr="city skyline">
            <a:extLst>
              <a:ext uri="{FF2B5EF4-FFF2-40B4-BE49-F238E27FC236}">
                <a16:creationId xmlns:a16="http://schemas.microsoft.com/office/drawing/2014/main" id="{9D82A855-CCB0-4075-B5EE-5CC6FD176DB4}"/>
              </a:ext>
            </a:extLst>
          </p:cNvPr>
          <p:cNvPicPr>
            <a:picLocks noGrp="1" noChangeAspect="1"/>
          </p:cNvPicPr>
          <p:nvPr>
            <p:ph type="pic" sz="quarter" idx="13"/>
          </p:nvPr>
        </p:nvPicPr>
        <p:blipFill>
          <a:blip r:embed="rId3" cstate="print">
            <a:extLst>
              <a:ext uri="{28A0092B-C50C-407E-A947-70E740481C1C}">
                <a14:useLocalDpi xmlns:a14="http://schemas.microsoft.com/office/drawing/2010/main"/>
              </a:ext>
            </a:extLst>
          </a:blip>
          <a:srcRect/>
          <a:stretch>
            <a:fillRect/>
          </a:stretch>
        </p:blipFill>
        <p:spPr>
          <a:xfrm>
            <a:off x="2444264" y="5466061"/>
            <a:ext cx="6206400" cy="4587625"/>
          </a:xfrm>
        </p:spPr>
      </p:pic>
      <p:sp>
        <p:nvSpPr>
          <p:cNvPr id="4" name="Slide Number Placeholder 3">
            <a:extLst>
              <a:ext uri="{FF2B5EF4-FFF2-40B4-BE49-F238E27FC236}">
                <a16:creationId xmlns:a16="http://schemas.microsoft.com/office/drawing/2014/main" id="{D66E959E-B23F-467A-9B6E-30F9EE969EC2}"/>
              </a:ext>
            </a:extLst>
          </p:cNvPr>
          <p:cNvSpPr>
            <a:spLocks noGrp="1"/>
          </p:cNvSpPr>
          <p:nvPr>
            <p:ph type="sldNum" sz="quarter" idx="12"/>
          </p:nvPr>
        </p:nvSpPr>
        <p:spPr/>
        <p:txBody>
          <a:bodyPr/>
          <a:lstStyle/>
          <a:p>
            <a:fld id="{9EC71654-96A5-4280-94F3-931C61A9F92C}" type="slidenum">
              <a:rPr lang="en-US" smtClean="0"/>
              <a:pPr/>
              <a:t>5</a:t>
            </a:fld>
            <a:endParaRPr lang="en-US" dirty="0"/>
          </a:p>
        </p:txBody>
      </p:sp>
      <p:graphicFrame>
        <p:nvGraphicFramePr>
          <p:cNvPr id="7" name="Chart 6">
            <a:extLst>
              <a:ext uri="{FF2B5EF4-FFF2-40B4-BE49-F238E27FC236}">
                <a16:creationId xmlns:a16="http://schemas.microsoft.com/office/drawing/2014/main" id="{5195E77F-9571-411A-86A6-9DDD10559A14}"/>
              </a:ext>
            </a:extLst>
          </p:cNvPr>
          <p:cNvGraphicFramePr/>
          <p:nvPr>
            <p:extLst>
              <p:ext uri="{D42A27DB-BD31-4B8C-83A1-F6EECF244321}">
                <p14:modId xmlns:p14="http://schemas.microsoft.com/office/powerpoint/2010/main" val="1805870360"/>
              </p:ext>
            </p:extLst>
          </p:nvPr>
        </p:nvGraphicFramePr>
        <p:xfrm>
          <a:off x="-36507" y="1034111"/>
          <a:ext cx="8255786" cy="5707931"/>
        </p:xfrm>
        <a:graphic>
          <a:graphicData uri="http://schemas.openxmlformats.org/drawingml/2006/chart">
            <c:chart xmlns:c="http://schemas.openxmlformats.org/drawingml/2006/chart" xmlns:r="http://schemas.openxmlformats.org/officeDocument/2006/relationships" r:id="rId4"/>
          </a:graphicData>
        </a:graphic>
      </p:graphicFrame>
      <p:pic>
        <p:nvPicPr>
          <p:cNvPr id="6" name="Picture 5">
            <a:extLst>
              <a:ext uri="{FF2B5EF4-FFF2-40B4-BE49-F238E27FC236}">
                <a16:creationId xmlns:a16="http://schemas.microsoft.com/office/drawing/2014/main" id="{464A14E4-DBDB-4CDA-8408-1AB99845530D}"/>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8246359" y="1186131"/>
            <a:ext cx="3945641" cy="2117221"/>
          </a:xfrm>
          <a:prstGeom prst="rect">
            <a:avLst/>
          </a:prstGeom>
        </p:spPr>
      </p:pic>
      <p:sp>
        <p:nvSpPr>
          <p:cNvPr id="8" name="TextBox 7">
            <a:extLst>
              <a:ext uri="{FF2B5EF4-FFF2-40B4-BE49-F238E27FC236}">
                <a16:creationId xmlns:a16="http://schemas.microsoft.com/office/drawing/2014/main" id="{65650452-B0C0-40B4-8856-E376A3691207}"/>
              </a:ext>
            </a:extLst>
          </p:cNvPr>
          <p:cNvSpPr txBox="1"/>
          <p:nvPr/>
        </p:nvSpPr>
        <p:spPr>
          <a:xfrm>
            <a:off x="9978501" y="2202936"/>
            <a:ext cx="2391792" cy="230832"/>
          </a:xfrm>
          <a:prstGeom prst="rect">
            <a:avLst/>
          </a:prstGeom>
          <a:noFill/>
        </p:spPr>
        <p:txBody>
          <a:bodyPr wrap="square" rtlCol="0">
            <a:spAutoFit/>
          </a:bodyPr>
          <a:lstStyle/>
          <a:p>
            <a:r>
              <a:rPr lang="en-IN" sz="900" dirty="0"/>
              <a:t>T</a:t>
            </a:r>
          </a:p>
        </p:txBody>
      </p:sp>
    </p:spTree>
    <p:extLst>
      <p:ext uri="{BB962C8B-B14F-4D97-AF65-F5344CB8AC3E}">
        <p14:creationId xmlns:p14="http://schemas.microsoft.com/office/powerpoint/2010/main" val="6779511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64C2A7-EC84-4D8C-9CA2-F6AE46F51FB6}"/>
              </a:ext>
            </a:extLst>
          </p:cNvPr>
          <p:cNvSpPr>
            <a:spLocks noGrp="1"/>
          </p:cNvSpPr>
          <p:nvPr>
            <p:ph type="title"/>
          </p:nvPr>
        </p:nvSpPr>
        <p:spPr>
          <a:xfrm>
            <a:off x="744718" y="0"/>
            <a:ext cx="10048973" cy="838985"/>
          </a:xfrm>
        </p:spPr>
        <p:txBody>
          <a:bodyPr/>
          <a:lstStyle/>
          <a:p>
            <a:r>
              <a:rPr lang="en-US" dirty="0"/>
              <a:t>Total  assets turnover</a:t>
            </a:r>
          </a:p>
        </p:txBody>
      </p:sp>
      <p:sp>
        <p:nvSpPr>
          <p:cNvPr id="3" name="Text Placeholder 2">
            <a:extLst>
              <a:ext uri="{FF2B5EF4-FFF2-40B4-BE49-F238E27FC236}">
                <a16:creationId xmlns:a16="http://schemas.microsoft.com/office/drawing/2014/main" id="{56960426-AAA6-4126-93AF-30F7DEE010A4}"/>
              </a:ext>
            </a:extLst>
          </p:cNvPr>
          <p:cNvSpPr>
            <a:spLocks noGrp="1"/>
          </p:cNvSpPr>
          <p:nvPr>
            <p:ph type="body" idx="1"/>
          </p:nvPr>
        </p:nvSpPr>
        <p:spPr>
          <a:xfrm>
            <a:off x="8799375" y="3390906"/>
            <a:ext cx="2583852" cy="3036680"/>
          </a:xfrm>
        </p:spPr>
        <p:txBody>
          <a:bodyPr/>
          <a:lstStyle/>
          <a:p>
            <a:r>
              <a:rPr lang="en-US" dirty="0"/>
              <a:t>In the following graph, we can see that both Britannia and Jubilant </a:t>
            </a:r>
            <a:r>
              <a:rPr lang="en-US" dirty="0" err="1"/>
              <a:t>Foodworks</a:t>
            </a:r>
            <a:r>
              <a:rPr lang="en-US" dirty="0"/>
              <a:t> saw a major dip in their Total Assets Turnover whereas Nestle saw a significant growth.</a:t>
            </a:r>
          </a:p>
          <a:p>
            <a:r>
              <a:rPr lang="en-US" dirty="0"/>
              <a:t> However, this is due to the general slowdown all over the country and world due to the Covid pandemic.</a:t>
            </a:r>
          </a:p>
        </p:txBody>
      </p:sp>
      <p:pic>
        <p:nvPicPr>
          <p:cNvPr id="11" name="Picture Placeholder 10" descr="city skyline">
            <a:extLst>
              <a:ext uri="{FF2B5EF4-FFF2-40B4-BE49-F238E27FC236}">
                <a16:creationId xmlns:a16="http://schemas.microsoft.com/office/drawing/2014/main" id="{9D82A855-CCB0-4075-B5EE-5CC6FD176DB4}"/>
              </a:ext>
            </a:extLst>
          </p:cNvPr>
          <p:cNvPicPr>
            <a:picLocks noGrp="1" noChangeAspect="1"/>
          </p:cNvPicPr>
          <p:nvPr>
            <p:ph type="pic" sz="quarter" idx="13"/>
          </p:nvPr>
        </p:nvPicPr>
        <p:blipFill>
          <a:blip r:embed="rId3" cstate="print">
            <a:extLst>
              <a:ext uri="{28A0092B-C50C-407E-A947-70E740481C1C}">
                <a14:useLocalDpi xmlns:a14="http://schemas.microsoft.com/office/drawing/2010/main"/>
              </a:ext>
            </a:extLst>
          </a:blip>
          <a:srcRect/>
          <a:stretch>
            <a:fillRect/>
          </a:stretch>
        </p:blipFill>
        <p:spPr>
          <a:xfrm>
            <a:off x="2444264" y="5466061"/>
            <a:ext cx="6206400" cy="4587625"/>
          </a:xfrm>
        </p:spPr>
      </p:pic>
      <p:sp>
        <p:nvSpPr>
          <p:cNvPr id="4" name="Slide Number Placeholder 3">
            <a:extLst>
              <a:ext uri="{FF2B5EF4-FFF2-40B4-BE49-F238E27FC236}">
                <a16:creationId xmlns:a16="http://schemas.microsoft.com/office/drawing/2014/main" id="{D66E959E-B23F-467A-9B6E-30F9EE969EC2}"/>
              </a:ext>
            </a:extLst>
          </p:cNvPr>
          <p:cNvSpPr>
            <a:spLocks noGrp="1"/>
          </p:cNvSpPr>
          <p:nvPr>
            <p:ph type="sldNum" sz="quarter" idx="12"/>
          </p:nvPr>
        </p:nvSpPr>
        <p:spPr/>
        <p:txBody>
          <a:bodyPr/>
          <a:lstStyle/>
          <a:p>
            <a:fld id="{9EC71654-96A5-4280-94F3-931C61A9F92C}" type="slidenum">
              <a:rPr lang="en-US" smtClean="0"/>
              <a:pPr/>
              <a:t>6</a:t>
            </a:fld>
            <a:endParaRPr lang="en-US" dirty="0"/>
          </a:p>
        </p:txBody>
      </p:sp>
      <p:graphicFrame>
        <p:nvGraphicFramePr>
          <p:cNvPr id="7" name="Chart 6">
            <a:extLst>
              <a:ext uri="{FF2B5EF4-FFF2-40B4-BE49-F238E27FC236}">
                <a16:creationId xmlns:a16="http://schemas.microsoft.com/office/drawing/2014/main" id="{5195E77F-9571-411A-86A6-9DDD10559A14}"/>
              </a:ext>
            </a:extLst>
          </p:cNvPr>
          <p:cNvGraphicFramePr/>
          <p:nvPr>
            <p:extLst>
              <p:ext uri="{D42A27DB-BD31-4B8C-83A1-F6EECF244321}">
                <p14:modId xmlns:p14="http://schemas.microsoft.com/office/powerpoint/2010/main" val="2717285455"/>
              </p:ext>
            </p:extLst>
          </p:nvPr>
        </p:nvGraphicFramePr>
        <p:xfrm>
          <a:off x="0" y="1150070"/>
          <a:ext cx="8255786" cy="5707931"/>
        </p:xfrm>
        <a:graphic>
          <a:graphicData uri="http://schemas.openxmlformats.org/drawingml/2006/chart">
            <c:chart xmlns:c="http://schemas.openxmlformats.org/drawingml/2006/chart" xmlns:r="http://schemas.openxmlformats.org/officeDocument/2006/relationships" r:id="rId4"/>
          </a:graphicData>
        </a:graphic>
      </p:graphicFrame>
      <p:pic>
        <p:nvPicPr>
          <p:cNvPr id="6" name="Picture 5">
            <a:extLst>
              <a:ext uri="{FF2B5EF4-FFF2-40B4-BE49-F238E27FC236}">
                <a16:creationId xmlns:a16="http://schemas.microsoft.com/office/drawing/2014/main" id="{30244A0B-BB37-48B6-9AE2-4532787F8B92}"/>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8448734" y="1089760"/>
            <a:ext cx="3743265" cy="1422621"/>
          </a:xfrm>
          <a:prstGeom prst="rect">
            <a:avLst/>
          </a:prstGeom>
        </p:spPr>
      </p:pic>
    </p:spTree>
    <p:extLst>
      <p:ext uri="{BB962C8B-B14F-4D97-AF65-F5344CB8AC3E}">
        <p14:creationId xmlns:p14="http://schemas.microsoft.com/office/powerpoint/2010/main" val="40404319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64C2A7-EC84-4D8C-9CA2-F6AE46F51FB6}"/>
              </a:ext>
            </a:extLst>
          </p:cNvPr>
          <p:cNvSpPr>
            <a:spLocks noGrp="1"/>
          </p:cNvSpPr>
          <p:nvPr>
            <p:ph type="title"/>
          </p:nvPr>
        </p:nvSpPr>
        <p:spPr>
          <a:xfrm>
            <a:off x="744718" y="0"/>
            <a:ext cx="10048973" cy="838985"/>
          </a:xfrm>
        </p:spPr>
        <p:txBody>
          <a:bodyPr/>
          <a:lstStyle/>
          <a:p>
            <a:r>
              <a:rPr lang="en-US" dirty="0"/>
              <a:t>Debt-to-equity RATIO</a:t>
            </a:r>
          </a:p>
        </p:txBody>
      </p:sp>
      <p:sp>
        <p:nvSpPr>
          <p:cNvPr id="3" name="Text Placeholder 2">
            <a:extLst>
              <a:ext uri="{FF2B5EF4-FFF2-40B4-BE49-F238E27FC236}">
                <a16:creationId xmlns:a16="http://schemas.microsoft.com/office/drawing/2014/main" id="{56960426-AAA6-4126-93AF-30F7DEE010A4}"/>
              </a:ext>
            </a:extLst>
          </p:cNvPr>
          <p:cNvSpPr>
            <a:spLocks noGrp="1"/>
          </p:cNvSpPr>
          <p:nvPr>
            <p:ph type="body" idx="1"/>
          </p:nvPr>
        </p:nvSpPr>
        <p:spPr>
          <a:xfrm>
            <a:off x="9074304" y="2572268"/>
            <a:ext cx="2657110" cy="1713462"/>
          </a:xfrm>
        </p:spPr>
        <p:txBody>
          <a:bodyPr/>
          <a:lstStyle/>
          <a:p>
            <a:r>
              <a:rPr lang="en-US" dirty="0"/>
              <a:t>As seen here, all the three companies saw a sharp rise in the year 2020. But still, Britannia proved to be most consistent in these years as well due to its trust basis in the market.</a:t>
            </a:r>
          </a:p>
        </p:txBody>
      </p:sp>
      <p:pic>
        <p:nvPicPr>
          <p:cNvPr id="11" name="Picture Placeholder 10" descr="city skyline">
            <a:extLst>
              <a:ext uri="{FF2B5EF4-FFF2-40B4-BE49-F238E27FC236}">
                <a16:creationId xmlns:a16="http://schemas.microsoft.com/office/drawing/2014/main" id="{9D82A855-CCB0-4075-B5EE-5CC6FD176DB4}"/>
              </a:ext>
            </a:extLst>
          </p:cNvPr>
          <p:cNvPicPr>
            <a:picLocks noGrp="1" noChangeAspect="1"/>
          </p:cNvPicPr>
          <p:nvPr>
            <p:ph type="pic" sz="quarter" idx="13"/>
          </p:nvPr>
        </p:nvPicPr>
        <p:blipFill>
          <a:blip r:embed="rId3" cstate="print">
            <a:extLst>
              <a:ext uri="{28A0092B-C50C-407E-A947-70E740481C1C}">
                <a14:useLocalDpi xmlns:a14="http://schemas.microsoft.com/office/drawing/2010/main"/>
              </a:ext>
            </a:extLst>
          </a:blip>
          <a:srcRect/>
          <a:stretch>
            <a:fillRect/>
          </a:stretch>
        </p:blipFill>
        <p:spPr>
          <a:xfrm>
            <a:off x="2444264" y="5466061"/>
            <a:ext cx="6206400" cy="4587625"/>
          </a:xfrm>
        </p:spPr>
      </p:pic>
      <p:sp>
        <p:nvSpPr>
          <p:cNvPr id="4" name="Slide Number Placeholder 3">
            <a:extLst>
              <a:ext uri="{FF2B5EF4-FFF2-40B4-BE49-F238E27FC236}">
                <a16:creationId xmlns:a16="http://schemas.microsoft.com/office/drawing/2014/main" id="{D66E959E-B23F-467A-9B6E-30F9EE969EC2}"/>
              </a:ext>
            </a:extLst>
          </p:cNvPr>
          <p:cNvSpPr>
            <a:spLocks noGrp="1"/>
          </p:cNvSpPr>
          <p:nvPr>
            <p:ph type="sldNum" sz="quarter" idx="12"/>
          </p:nvPr>
        </p:nvSpPr>
        <p:spPr/>
        <p:txBody>
          <a:bodyPr/>
          <a:lstStyle/>
          <a:p>
            <a:fld id="{9EC71654-96A5-4280-94F3-931C61A9F92C}" type="slidenum">
              <a:rPr lang="en-US" smtClean="0"/>
              <a:pPr/>
              <a:t>7</a:t>
            </a:fld>
            <a:endParaRPr lang="en-US" dirty="0"/>
          </a:p>
        </p:txBody>
      </p:sp>
      <p:graphicFrame>
        <p:nvGraphicFramePr>
          <p:cNvPr id="7" name="Chart 6">
            <a:extLst>
              <a:ext uri="{FF2B5EF4-FFF2-40B4-BE49-F238E27FC236}">
                <a16:creationId xmlns:a16="http://schemas.microsoft.com/office/drawing/2014/main" id="{5195E77F-9571-411A-86A6-9DDD10559A14}"/>
              </a:ext>
            </a:extLst>
          </p:cNvPr>
          <p:cNvGraphicFramePr/>
          <p:nvPr>
            <p:extLst>
              <p:ext uri="{D42A27DB-BD31-4B8C-83A1-F6EECF244321}">
                <p14:modId xmlns:p14="http://schemas.microsoft.com/office/powerpoint/2010/main" val="2921200021"/>
              </p:ext>
            </p:extLst>
          </p:nvPr>
        </p:nvGraphicFramePr>
        <p:xfrm>
          <a:off x="0" y="1150070"/>
          <a:ext cx="8255786" cy="5707931"/>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2283112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63C2D9-0850-4620-BE32-11F44A927662}"/>
              </a:ext>
            </a:extLst>
          </p:cNvPr>
          <p:cNvSpPr>
            <a:spLocks noGrp="1"/>
          </p:cNvSpPr>
          <p:nvPr>
            <p:ph type="title"/>
          </p:nvPr>
        </p:nvSpPr>
        <p:spPr>
          <a:xfrm>
            <a:off x="520700" y="227858"/>
            <a:ext cx="11150600" cy="920336"/>
          </a:xfrm>
        </p:spPr>
        <p:txBody>
          <a:bodyPr/>
          <a:lstStyle/>
          <a:p>
            <a:r>
              <a:rPr lang="en-US" dirty="0"/>
              <a:t>Long term predictions</a:t>
            </a:r>
          </a:p>
        </p:txBody>
      </p:sp>
      <p:sp>
        <p:nvSpPr>
          <p:cNvPr id="5" name="Content Placeholder 4">
            <a:extLst>
              <a:ext uri="{FF2B5EF4-FFF2-40B4-BE49-F238E27FC236}">
                <a16:creationId xmlns:a16="http://schemas.microsoft.com/office/drawing/2014/main" id="{93A6F33C-3AFE-474E-AC15-C00F368C3C6A}"/>
              </a:ext>
            </a:extLst>
          </p:cNvPr>
          <p:cNvSpPr>
            <a:spLocks noGrp="1"/>
          </p:cNvSpPr>
          <p:nvPr>
            <p:ph idx="15"/>
          </p:nvPr>
        </p:nvSpPr>
        <p:spPr/>
        <p:txBody>
          <a:bodyPr/>
          <a:lstStyle/>
          <a:p>
            <a:pPr algn="ctr"/>
            <a:r>
              <a:rPr lang="en-US" dirty="0"/>
              <a:t>Financial growth</a:t>
            </a:r>
          </a:p>
        </p:txBody>
      </p:sp>
      <p:pic>
        <p:nvPicPr>
          <p:cNvPr id="29" name="Picture Placeholder 28" descr="Pencil">
            <a:extLst>
              <a:ext uri="{FF2B5EF4-FFF2-40B4-BE49-F238E27FC236}">
                <a16:creationId xmlns:a16="http://schemas.microsoft.com/office/drawing/2014/main" id="{F0E35123-11A3-CD40-A44F-8A81B9105639}"/>
              </a:ext>
            </a:extLst>
          </p:cNvPr>
          <p:cNvPicPr>
            <a:picLocks noGrp="1" noChangeAspect="1"/>
          </p:cNvPicPr>
          <p:nvPr>
            <p:ph type="pic" sz="quarter" idx="21"/>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a:fillRect/>
          </a:stretch>
        </p:blipFill>
        <p:spPr/>
      </p:pic>
      <p:pic>
        <p:nvPicPr>
          <p:cNvPr id="31" name="Picture Placeholder 30" descr="Laptop">
            <a:extLst>
              <a:ext uri="{FF2B5EF4-FFF2-40B4-BE49-F238E27FC236}">
                <a16:creationId xmlns:a16="http://schemas.microsoft.com/office/drawing/2014/main" id="{6BF407E9-98AE-2B40-90E3-1B14FC14FDB8}"/>
              </a:ext>
            </a:extLst>
          </p:cNvPr>
          <p:cNvPicPr>
            <a:picLocks noGrp="1" noChangeAspect="1"/>
          </p:cNvPicPr>
          <p:nvPr>
            <p:ph type="pic" sz="quarter" idx="22"/>
          </p:nvPr>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a:fillRect/>
          </a:stretch>
        </p:blipFill>
        <p:spPr/>
      </p:pic>
      <p:sp>
        <p:nvSpPr>
          <p:cNvPr id="9" name="Content Placeholder 8">
            <a:extLst>
              <a:ext uri="{FF2B5EF4-FFF2-40B4-BE49-F238E27FC236}">
                <a16:creationId xmlns:a16="http://schemas.microsoft.com/office/drawing/2014/main" id="{A1EE8A19-6968-4C81-B180-20FEF61ADEE1}"/>
              </a:ext>
            </a:extLst>
          </p:cNvPr>
          <p:cNvSpPr>
            <a:spLocks noGrp="1"/>
          </p:cNvSpPr>
          <p:nvPr>
            <p:ph idx="20"/>
          </p:nvPr>
        </p:nvSpPr>
        <p:spPr/>
        <p:txBody>
          <a:bodyPr/>
          <a:lstStyle/>
          <a:p>
            <a:r>
              <a:rPr lang="en-US" dirty="0"/>
              <a:t>Share price</a:t>
            </a:r>
          </a:p>
        </p:txBody>
      </p:sp>
      <p:sp>
        <p:nvSpPr>
          <p:cNvPr id="4" name="Slide Number Placeholder 3">
            <a:extLst>
              <a:ext uri="{FF2B5EF4-FFF2-40B4-BE49-F238E27FC236}">
                <a16:creationId xmlns:a16="http://schemas.microsoft.com/office/drawing/2014/main" id="{CA1C0347-C2C9-46A2-B7A6-9653B525F7DD}"/>
              </a:ext>
            </a:extLst>
          </p:cNvPr>
          <p:cNvSpPr>
            <a:spLocks noGrp="1"/>
          </p:cNvSpPr>
          <p:nvPr>
            <p:ph type="sldNum" sz="quarter" idx="12"/>
          </p:nvPr>
        </p:nvSpPr>
        <p:spPr/>
        <p:txBody>
          <a:bodyPr/>
          <a:lstStyle/>
          <a:p>
            <a:fld id="{9EC71654-96A5-4280-94F3-931C61A9F92C}" type="slidenum">
              <a:rPr lang="en-US" smtClean="0"/>
              <a:pPr/>
              <a:t>8</a:t>
            </a:fld>
            <a:endParaRPr lang="en-US" dirty="0"/>
          </a:p>
        </p:txBody>
      </p:sp>
      <p:sp>
        <p:nvSpPr>
          <p:cNvPr id="7" name="Content Placeholder 6">
            <a:extLst>
              <a:ext uri="{FF2B5EF4-FFF2-40B4-BE49-F238E27FC236}">
                <a16:creationId xmlns:a16="http://schemas.microsoft.com/office/drawing/2014/main" id="{67E16309-6E64-4879-9E87-483437BAA5A4}"/>
              </a:ext>
            </a:extLst>
          </p:cNvPr>
          <p:cNvSpPr>
            <a:spLocks noGrp="1"/>
          </p:cNvSpPr>
          <p:nvPr>
            <p:ph idx="1"/>
          </p:nvPr>
        </p:nvSpPr>
        <p:spPr>
          <a:xfrm>
            <a:off x="680934" y="2863158"/>
            <a:ext cx="4074002" cy="2339778"/>
          </a:xfrm>
        </p:spPr>
        <p:txBody>
          <a:bodyPr/>
          <a:lstStyle/>
          <a:p>
            <a:pPr marL="285750" indent="-285750" algn="l">
              <a:buFont typeface="Arial" panose="020B0604020202020204" pitchFamily="34" charset="0"/>
              <a:buChar char="•"/>
            </a:pPr>
            <a:r>
              <a:rPr lang="en-US" dirty="0"/>
              <a:t>The company seems to show a stable growth in this decade.</a:t>
            </a:r>
          </a:p>
          <a:p>
            <a:pPr marL="285750" indent="-285750" algn="l">
              <a:buFont typeface="Arial" panose="020B0604020202020204" pitchFamily="34" charset="0"/>
              <a:buChar char="•"/>
            </a:pPr>
            <a:r>
              <a:rPr lang="en-US" dirty="0"/>
              <a:t> If has shown a consistent resilience even during the covid period when most other companies saw a sharp plunge in their growth.</a:t>
            </a:r>
          </a:p>
          <a:p>
            <a:pPr marL="285750" indent="-285750" algn="l">
              <a:buFont typeface="Arial" panose="020B0604020202020204" pitchFamily="34" charset="0"/>
              <a:buChar char="•"/>
            </a:pPr>
            <a:r>
              <a:rPr lang="en-US" dirty="0"/>
              <a:t> During  the past few years, the company has shown a consistent growth in its revenue, and is expected to do so in the coming years. </a:t>
            </a:r>
            <a:endParaRPr lang="en-IN" dirty="0"/>
          </a:p>
        </p:txBody>
      </p:sp>
      <p:sp>
        <p:nvSpPr>
          <p:cNvPr id="11" name="Content Placeholder 10">
            <a:extLst>
              <a:ext uri="{FF2B5EF4-FFF2-40B4-BE49-F238E27FC236}">
                <a16:creationId xmlns:a16="http://schemas.microsoft.com/office/drawing/2014/main" id="{64CEA16F-3DE5-4DCD-AF69-4B42F9756235}"/>
              </a:ext>
            </a:extLst>
          </p:cNvPr>
          <p:cNvSpPr>
            <a:spLocks noGrp="1"/>
          </p:cNvSpPr>
          <p:nvPr>
            <p:ph idx="19"/>
          </p:nvPr>
        </p:nvSpPr>
        <p:spPr>
          <a:xfrm>
            <a:off x="7327918" y="1903728"/>
            <a:ext cx="4074002" cy="2713992"/>
          </a:xfrm>
        </p:spPr>
        <p:txBody>
          <a:bodyPr/>
          <a:lstStyle/>
          <a:p>
            <a:pPr marL="285750" indent="-285750">
              <a:buFont typeface="Arial" panose="020B0604020202020204" pitchFamily="34" charset="0"/>
              <a:buChar char="•"/>
            </a:pPr>
            <a:r>
              <a:rPr lang="en-US" dirty="0"/>
              <a:t>The share price of the company has shown a consistent growth in the past 5 years.</a:t>
            </a:r>
          </a:p>
          <a:p>
            <a:pPr marL="285750" indent="-285750">
              <a:buFont typeface="Arial" panose="020B0604020202020204" pitchFamily="34" charset="0"/>
              <a:buChar char="•"/>
            </a:pPr>
            <a:r>
              <a:rPr lang="en-US" dirty="0"/>
              <a:t>Britannia was amongst those companies which recovered instantly from the slowdown. The lockdown didn’t much affect the share price of the company.</a:t>
            </a:r>
          </a:p>
          <a:p>
            <a:pPr marL="285750" indent="-285750">
              <a:buFont typeface="Arial" panose="020B0604020202020204" pitchFamily="34" charset="0"/>
              <a:buChar char="•"/>
            </a:pPr>
            <a:r>
              <a:rPr lang="en-US" dirty="0"/>
              <a:t>We set the target price of Britannia at Rs. 3850 at the end of Fiscal Year 2021. </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endParaRPr lang="en-IN" dirty="0"/>
          </a:p>
        </p:txBody>
      </p:sp>
    </p:spTree>
    <p:extLst>
      <p:ext uri="{BB962C8B-B14F-4D97-AF65-F5344CB8AC3E}">
        <p14:creationId xmlns:p14="http://schemas.microsoft.com/office/powerpoint/2010/main" val="2694036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0"/>
                <a:lumOff val="100000"/>
              </a:schemeClr>
            </a:gs>
            <a:gs pos="35000">
              <a:schemeClr val="accent3">
                <a:lumMod val="0"/>
                <a:lumOff val="100000"/>
              </a:schemeClr>
            </a:gs>
            <a:gs pos="100000">
              <a:schemeClr val="accent3">
                <a:lumMod val="100000"/>
              </a:schemeClr>
            </a:gs>
          </a:gsLst>
          <a:path path="circle">
            <a:fillToRect l="50000" t="-80000" r="50000" b="180000"/>
          </a:path>
          <a:tileRect/>
        </a:gradFill>
        <a:effectLst/>
      </p:bgPr>
    </p:bg>
    <p:spTree>
      <p:nvGrpSpPr>
        <p:cNvPr id="1" name=""/>
        <p:cNvGrpSpPr/>
        <p:nvPr/>
      </p:nvGrpSpPr>
      <p:grpSpPr>
        <a:xfrm>
          <a:off x="0" y="0"/>
          <a:ext cx="0" cy="0"/>
          <a:chOff x="0" y="0"/>
          <a:chExt cx="0" cy="0"/>
        </a:xfrm>
      </p:grpSpPr>
      <p:pic>
        <p:nvPicPr>
          <p:cNvPr id="83" name="Picture Placeholder 82" descr="Bar chart">
            <a:extLst>
              <a:ext uri="{FF2B5EF4-FFF2-40B4-BE49-F238E27FC236}">
                <a16:creationId xmlns:a16="http://schemas.microsoft.com/office/drawing/2014/main" id="{C881BE4E-5D69-E447-A036-5172F6570748}"/>
              </a:ext>
            </a:extLst>
          </p:cNvPr>
          <p:cNvPicPr>
            <a:picLocks noGrp="1" noChangeAspect="1"/>
          </p:cNvPicPr>
          <p:nvPr>
            <p:ph type="pic" sz="quarter" idx="17"/>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a:fillRect/>
          </a:stretch>
        </p:blipFill>
        <p:spPr/>
      </p:pic>
      <p:sp>
        <p:nvSpPr>
          <p:cNvPr id="7" name="Content Placeholder 6">
            <a:extLst>
              <a:ext uri="{FF2B5EF4-FFF2-40B4-BE49-F238E27FC236}">
                <a16:creationId xmlns:a16="http://schemas.microsoft.com/office/drawing/2014/main" id="{2E37A9B0-8DFC-4474-9F0A-612E661EF4EC}"/>
              </a:ext>
            </a:extLst>
          </p:cNvPr>
          <p:cNvSpPr>
            <a:spLocks noGrp="1"/>
          </p:cNvSpPr>
          <p:nvPr>
            <p:ph idx="15"/>
          </p:nvPr>
        </p:nvSpPr>
        <p:spPr/>
        <p:txBody>
          <a:bodyPr/>
          <a:lstStyle/>
          <a:p>
            <a:r>
              <a:rPr lang="en-US" dirty="0"/>
              <a:t>Overseas expanse</a:t>
            </a:r>
          </a:p>
        </p:txBody>
      </p:sp>
      <p:pic>
        <p:nvPicPr>
          <p:cNvPr id="22" name="Picture Placeholder 21" descr="downtown area at dusk">
            <a:extLst>
              <a:ext uri="{FF2B5EF4-FFF2-40B4-BE49-F238E27FC236}">
                <a16:creationId xmlns:a16="http://schemas.microsoft.com/office/drawing/2014/main" id="{900B31E0-725B-4414-BD86-F34DA104673A}"/>
              </a:ext>
            </a:extLst>
          </p:cNvPr>
          <p:cNvPicPr>
            <a:picLocks noGrp="1" noChangeAspect="1"/>
          </p:cNvPicPr>
          <p:nvPr>
            <p:ph type="pic" sz="quarter" idx="13"/>
          </p:nvPr>
        </p:nvPicPr>
        <p:blipFill>
          <a:blip r:embed="rId5" cstate="print">
            <a:extLst>
              <a:ext uri="{28A0092B-C50C-407E-A947-70E740481C1C}">
                <a14:useLocalDpi xmlns:a14="http://schemas.microsoft.com/office/drawing/2010/main"/>
              </a:ext>
            </a:extLst>
          </a:blip>
          <a:srcRect/>
          <a:stretch>
            <a:fillRect/>
          </a:stretch>
        </p:blipFill>
        <p:spPr>
          <a:xfrm>
            <a:off x="3883819" y="1610071"/>
            <a:ext cx="4424362" cy="4373217"/>
          </a:xfrm>
        </p:spPr>
      </p:pic>
      <p:pic>
        <p:nvPicPr>
          <p:cNvPr id="85" name="Picture Placeholder 84" descr="Single gear">
            <a:extLst>
              <a:ext uri="{FF2B5EF4-FFF2-40B4-BE49-F238E27FC236}">
                <a16:creationId xmlns:a16="http://schemas.microsoft.com/office/drawing/2014/main" id="{65FBD7DF-30E8-9042-8A0D-0F64C33E0B41}"/>
              </a:ext>
            </a:extLst>
          </p:cNvPr>
          <p:cNvPicPr>
            <a:picLocks noGrp="1" noChangeAspect="1"/>
          </p:cNvPicPr>
          <p:nvPr>
            <p:ph type="pic" sz="quarter" idx="19"/>
          </p:nvPr>
        </p:nvPicPr>
        <p:blipFill>
          <a:blip r:embed="rId6" cstate="print">
            <a:extLst>
              <a:ext uri="{28A0092B-C50C-407E-A947-70E740481C1C}">
                <a14:useLocalDpi xmlns:a14="http://schemas.microsoft.com/office/drawing/2010/main"/>
              </a:ext>
              <a:ext uri="{96DAC541-7B7A-43D3-8B79-37D633B846F1}">
                <asvg:svgBlip xmlns:asvg="http://schemas.microsoft.com/office/drawing/2016/SVG/main" r:embed="rId7"/>
              </a:ext>
            </a:extLst>
          </a:blip>
          <a:srcRect/>
          <a:stretch>
            <a:fillRect/>
          </a:stretch>
        </p:blipFill>
        <p:spPr/>
      </p:pic>
      <p:sp>
        <p:nvSpPr>
          <p:cNvPr id="8" name="Content Placeholder 7">
            <a:extLst>
              <a:ext uri="{FF2B5EF4-FFF2-40B4-BE49-F238E27FC236}">
                <a16:creationId xmlns:a16="http://schemas.microsoft.com/office/drawing/2014/main" id="{D78F2DCC-A50E-40A1-81F9-70371D4AA42F}"/>
              </a:ext>
            </a:extLst>
          </p:cNvPr>
          <p:cNvSpPr>
            <a:spLocks noGrp="1"/>
          </p:cNvSpPr>
          <p:nvPr>
            <p:ph idx="16"/>
          </p:nvPr>
        </p:nvSpPr>
        <p:spPr/>
        <p:txBody>
          <a:bodyPr/>
          <a:lstStyle/>
          <a:p>
            <a:r>
              <a:rPr lang="en-US" dirty="0"/>
              <a:t>Return on equity</a:t>
            </a:r>
          </a:p>
        </p:txBody>
      </p:sp>
      <p:sp>
        <p:nvSpPr>
          <p:cNvPr id="6" name="Content Placeholder 5">
            <a:extLst>
              <a:ext uri="{FF2B5EF4-FFF2-40B4-BE49-F238E27FC236}">
                <a16:creationId xmlns:a16="http://schemas.microsoft.com/office/drawing/2014/main" id="{5CD639B0-7991-4B2B-9E50-32064EB91255}"/>
              </a:ext>
            </a:extLst>
          </p:cNvPr>
          <p:cNvSpPr>
            <a:spLocks noGrp="1"/>
          </p:cNvSpPr>
          <p:nvPr>
            <p:ph idx="14"/>
          </p:nvPr>
        </p:nvSpPr>
        <p:spPr>
          <a:xfrm>
            <a:off x="8527490" y="3207025"/>
            <a:ext cx="3445200" cy="1758168"/>
          </a:xfrm>
        </p:spPr>
        <p:txBody>
          <a:bodyPr>
            <a:normAutofit/>
          </a:bodyPr>
          <a:lstStyle/>
          <a:p>
            <a:pPr marL="285750" indent="-285750" algn="l">
              <a:buFont typeface="Arial" panose="020B0604020202020204" pitchFamily="34" charset="0"/>
              <a:buChar char="•"/>
            </a:pPr>
            <a:r>
              <a:rPr lang="en-US" dirty="0"/>
              <a:t>Britannia has shown a consistent stable growth in the financial markets.</a:t>
            </a:r>
          </a:p>
          <a:p>
            <a:pPr marL="285750" indent="-285750" algn="l">
              <a:buFont typeface="Arial" panose="020B0604020202020204" pitchFamily="34" charset="0"/>
              <a:buChar char="•"/>
            </a:pPr>
            <a:r>
              <a:rPr lang="en-US" dirty="0"/>
              <a:t>The company is expected to grow at an average rate of 30% over the next 5 years and at an average rate of about 35% over the next 5 years after that.</a:t>
            </a:r>
          </a:p>
        </p:txBody>
      </p:sp>
      <p:sp>
        <p:nvSpPr>
          <p:cNvPr id="4" name="Slide Number Placeholder 3">
            <a:extLst>
              <a:ext uri="{FF2B5EF4-FFF2-40B4-BE49-F238E27FC236}">
                <a16:creationId xmlns:a16="http://schemas.microsoft.com/office/drawing/2014/main" id="{1B5E3677-5FC4-4712-BA70-5DBE574539E2}"/>
              </a:ext>
            </a:extLst>
          </p:cNvPr>
          <p:cNvSpPr>
            <a:spLocks noGrp="1"/>
          </p:cNvSpPr>
          <p:nvPr>
            <p:ph type="sldNum" sz="quarter" idx="12"/>
          </p:nvPr>
        </p:nvSpPr>
        <p:spPr/>
        <p:txBody>
          <a:bodyPr/>
          <a:lstStyle/>
          <a:p>
            <a:fld id="{9EC71654-96A5-4280-94F3-931C61A9F92C}" type="slidenum">
              <a:rPr lang="en-US" smtClean="0"/>
              <a:pPr/>
              <a:t>9</a:t>
            </a:fld>
            <a:endParaRPr lang="en-US" dirty="0"/>
          </a:p>
        </p:txBody>
      </p:sp>
      <p:sp>
        <p:nvSpPr>
          <p:cNvPr id="29" name="Content Placeholder 28">
            <a:extLst>
              <a:ext uri="{FF2B5EF4-FFF2-40B4-BE49-F238E27FC236}">
                <a16:creationId xmlns:a16="http://schemas.microsoft.com/office/drawing/2014/main" id="{B864FAAD-4EC8-4BC6-A3DE-E0D167C4F0BE}"/>
              </a:ext>
            </a:extLst>
          </p:cNvPr>
          <p:cNvSpPr>
            <a:spLocks noGrp="1"/>
          </p:cNvSpPr>
          <p:nvPr>
            <p:ph idx="1"/>
          </p:nvPr>
        </p:nvSpPr>
        <p:spPr>
          <a:xfrm>
            <a:off x="219126" y="3207025"/>
            <a:ext cx="3445566" cy="2142216"/>
          </a:xfrm>
        </p:spPr>
        <p:txBody>
          <a:bodyPr/>
          <a:lstStyle/>
          <a:p>
            <a:pPr marL="285750" indent="-285750" algn="l">
              <a:buFont typeface="Arial" panose="020B0604020202020204" pitchFamily="34" charset="0"/>
              <a:buChar char="•"/>
            </a:pPr>
            <a:r>
              <a:rPr lang="en-US" dirty="0"/>
              <a:t>As of now, Britannia has a business in 5 continents.</a:t>
            </a:r>
          </a:p>
          <a:p>
            <a:pPr marL="285750" indent="-285750" algn="l">
              <a:buFont typeface="Arial" panose="020B0604020202020204" pitchFamily="34" charset="0"/>
              <a:buChar char="•"/>
            </a:pPr>
            <a:r>
              <a:rPr lang="en-US" dirty="0"/>
              <a:t>The company recently opened a plant in Gujarat which is only for export purposes.</a:t>
            </a:r>
          </a:p>
          <a:p>
            <a:pPr marL="285750" indent="-285750" algn="l">
              <a:buFont typeface="Arial" panose="020B0604020202020204" pitchFamily="34" charset="0"/>
              <a:buChar char="•"/>
            </a:pPr>
            <a:r>
              <a:rPr lang="en-US" dirty="0"/>
              <a:t>Britannia is also looking forward to open new plants overseas, and is mainly looking towards Africa. </a:t>
            </a:r>
            <a:endParaRPr lang="en-IN" dirty="0"/>
          </a:p>
        </p:txBody>
      </p:sp>
      <p:pic>
        <p:nvPicPr>
          <p:cNvPr id="3" name="Picture 2">
            <a:extLst>
              <a:ext uri="{FF2B5EF4-FFF2-40B4-BE49-F238E27FC236}">
                <a16:creationId xmlns:a16="http://schemas.microsoft.com/office/drawing/2014/main" id="{BDCB39E7-CA12-42B6-9054-F85BF47F0920}"/>
              </a:ext>
            </a:extLst>
          </p:cNvPr>
          <p:cNvPicPr>
            <a:picLocks noChangeAspect="1"/>
          </p:cNvPicPr>
          <p:nvPr/>
        </p:nvPicPr>
        <p:blipFill>
          <a:blip r:embed="rId8">
            <a:extLst>
              <a:ext uri="{837473B0-CC2E-450A-ABE3-18F120FF3D39}">
                <a1611:picAttrSrcUrl xmlns:a1611="http://schemas.microsoft.com/office/drawing/2016/11/main" r:id="rId9"/>
              </a:ext>
            </a:extLst>
          </a:blip>
          <a:stretch>
            <a:fillRect/>
          </a:stretch>
        </p:blipFill>
        <p:spPr>
          <a:xfrm>
            <a:off x="3883635" y="1608589"/>
            <a:ext cx="4424546" cy="4472905"/>
          </a:xfrm>
          <a:prstGeom prst="rect">
            <a:avLst/>
          </a:prstGeom>
        </p:spPr>
      </p:pic>
    </p:spTree>
    <p:extLst>
      <p:ext uri="{BB962C8B-B14F-4D97-AF65-F5344CB8AC3E}">
        <p14:creationId xmlns:p14="http://schemas.microsoft.com/office/powerpoint/2010/main" val="460269255"/>
      </p:ext>
    </p:extLst>
  </p:cSld>
  <p:clrMapOvr>
    <a:masterClrMapping/>
  </p:clrMapOvr>
</p:sld>
</file>

<file path=ppt/theme/theme1.xml><?xml version="1.0" encoding="utf-8"?>
<a:theme xmlns:a="http://schemas.openxmlformats.org/drawingml/2006/main" name="Office Theme">
  <a:themeElements>
    <a:clrScheme name="Contoso v1">
      <a:dk1>
        <a:sysClr val="windowText" lastClr="000000"/>
      </a:dk1>
      <a:lt1>
        <a:sysClr val="window" lastClr="FFFFFF"/>
      </a:lt1>
      <a:dk2>
        <a:srgbClr val="44546A"/>
      </a:dk2>
      <a:lt2>
        <a:srgbClr val="E7E6E6"/>
      </a:lt2>
      <a:accent1>
        <a:srgbClr val="2C567A"/>
      </a:accent1>
      <a:accent2>
        <a:srgbClr val="0072C7"/>
      </a:accent2>
      <a:accent3>
        <a:srgbClr val="0D1D51"/>
      </a:accent3>
      <a:accent4>
        <a:srgbClr val="666666"/>
      </a:accent4>
      <a:accent5>
        <a:srgbClr val="3C76A6"/>
      </a:accent5>
      <a:accent6>
        <a:srgbClr val="1E44BC"/>
      </a:accent6>
      <a:hlink>
        <a:srgbClr val="0563C1"/>
      </a:hlink>
      <a:folHlink>
        <a:srgbClr val="954F72"/>
      </a:folHlink>
    </a:clrScheme>
    <a:fontScheme name="Contoso v1">
      <a:majorFont>
        <a:latin typeface="Corbel"/>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34076243_Blue spheres presentation_RVA_v5" id="{E4C0B511-76E7-4C07-AFEA-8FEA0A5A8C84}" vid="{3A463146-28EF-4F73-B63C-03710F66E2A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B0C07E3D-60A7-4F4E-8208-D9CCD01982CB}">
  <ds:schemaRefs>
    <ds:schemaRef ds:uri="http://schemas.microsoft.com/sharepoint/v3/contenttype/forms"/>
  </ds:schemaRefs>
</ds:datastoreItem>
</file>

<file path=customXml/itemProps2.xml><?xml version="1.0" encoding="utf-8"?>
<ds:datastoreItem xmlns:ds="http://schemas.openxmlformats.org/officeDocument/2006/customXml" ds:itemID="{631071E6-22AE-499A-B09C-BF21CF5F748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CEA9B47F-3DD8-4645-81DC-B88780643C07}">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Blue spheres presentation</Template>
  <TotalTime>704</TotalTime>
  <Words>761</Words>
  <Application>Microsoft Office PowerPoint</Application>
  <PresentationFormat>Widescreen</PresentationFormat>
  <Paragraphs>59</Paragraphs>
  <Slides>10</Slides>
  <Notes>10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vt:i4>
      </vt:variant>
    </vt:vector>
  </HeadingPairs>
  <TitlesOfParts>
    <vt:vector size="17" baseType="lpstr">
      <vt:lpstr>Arial</vt:lpstr>
      <vt:lpstr>Calibri</vt:lpstr>
      <vt:lpstr>Corbel</vt:lpstr>
      <vt:lpstr>LabGrotesque-Black</vt:lpstr>
      <vt:lpstr>Roboto</vt:lpstr>
      <vt:lpstr>Wingdings</vt:lpstr>
      <vt:lpstr>Office Theme</vt:lpstr>
      <vt:lpstr>PowerPoint Presentation</vt:lpstr>
      <vt:lpstr>InaugUral of britannia</vt:lpstr>
      <vt:lpstr>Company’s organiZation </vt:lpstr>
      <vt:lpstr>Inventory turnover</vt:lpstr>
      <vt:lpstr>Working capital turnover</vt:lpstr>
      <vt:lpstr>Total  assets turnover</vt:lpstr>
      <vt:lpstr>Debt-to-equity RATIO</vt:lpstr>
      <vt:lpstr>Long term predictions</vt:lpstr>
      <vt:lpstr>PowerPoint Presentation</vt:lpstr>
      <vt:lpstr>                                                 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britania</dc:title>
  <dc:creator>swati kumari</dc:creator>
  <cp:lastModifiedBy>swati kumari</cp:lastModifiedBy>
  <cp:revision>67</cp:revision>
  <dcterms:created xsi:type="dcterms:W3CDTF">2021-06-24T10:14:33Z</dcterms:created>
  <dcterms:modified xsi:type="dcterms:W3CDTF">2021-06-27T14:36:15Z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